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06" r:id="rId2"/>
    <p:sldId id="391" r:id="rId3"/>
    <p:sldId id="410" r:id="rId4"/>
    <p:sldId id="409" r:id="rId5"/>
    <p:sldId id="408" r:id="rId6"/>
    <p:sldId id="351" r:id="rId7"/>
    <p:sldId id="413" r:id="rId8"/>
    <p:sldId id="393" r:id="rId9"/>
    <p:sldId id="418" r:id="rId10"/>
    <p:sldId id="415" r:id="rId11"/>
    <p:sldId id="414" r:id="rId12"/>
    <p:sldId id="3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0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B291E-AC14-8348-E080-3307FF9D6433}" v="2369" dt="2019-09-11T22:55:14.272"/>
    <p1510:client id="{2D2BE757-F975-7705-8B49-547F115F6632}" v="42" dt="2019-09-11T17:29:30.431"/>
    <p1510:client id="{55EDD87B-F221-1B0E-A81F-228EE994CD98}" v="1217" dt="2019-09-11T17:26:47.017"/>
    <p1510:client id="{5CB9A4D5-0AFA-4D8B-C612-2BD6380374C9}" v="658" dt="2019-09-11T14:24:53.583"/>
    <p1510:client id="{744CCBFB-0229-4545-BDAD-588A9838421B}" v="926" dt="2019-09-12T03:56:14.6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44"/>
    <p:restoredTop sz="83673"/>
  </p:normalViewPr>
  <p:slideViewPr>
    <p:cSldViewPr snapToGrid="0">
      <p:cViewPr varScale="1">
        <p:scale>
          <a:sx n="130" d="100"/>
          <a:sy n="130" d="100"/>
        </p:scale>
        <p:origin x="22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reza Sedghi" userId="S::15as97@queensu.ca::b9749138-07fe-44c4-9f67-66b687b9af9c" providerId="AD" clId="Web-{01359D8E-8B54-4B41-9FE5-7A55DF8F49CA}"/>
    <pc:docChg chg="addSld modSld">
      <pc:chgData name="Alireza Sedghi" userId="S::15as97@queensu.ca::b9749138-07fe-44c4-9f67-66b687b9af9c" providerId="AD" clId="Web-{01359D8E-8B54-4B41-9FE5-7A55DF8F49CA}" dt="2019-09-10T13:27:35.299" v="23" actId="1076"/>
      <pc:docMkLst>
        <pc:docMk/>
      </pc:docMkLst>
      <pc:sldChg chg="addSp delSp modSp new">
        <pc:chgData name="Alireza Sedghi" userId="S::15as97@queensu.ca::b9749138-07fe-44c4-9f67-66b687b9af9c" providerId="AD" clId="Web-{01359D8E-8B54-4B41-9FE5-7A55DF8F49CA}" dt="2019-09-10T13:27:35.299" v="23" actId="1076"/>
        <pc:sldMkLst>
          <pc:docMk/>
          <pc:sldMk cId="4145454818" sldId="338"/>
        </pc:sldMkLst>
        <pc:spChg chg="del">
          <ac:chgData name="Alireza Sedghi" userId="S::15as97@queensu.ca::b9749138-07fe-44c4-9f67-66b687b9af9c" providerId="AD" clId="Web-{01359D8E-8B54-4B41-9FE5-7A55DF8F49CA}" dt="2019-09-10T13:27:30.908" v="20"/>
          <ac:spMkLst>
            <pc:docMk/>
            <pc:sldMk cId="4145454818" sldId="338"/>
            <ac:spMk id="3" creationId="{EE2CAF2E-BBA1-46F9-9705-A9C563BD2DB1}"/>
          </ac:spMkLst>
        </pc:spChg>
        <pc:picChg chg="add mod ord">
          <ac:chgData name="Alireza Sedghi" userId="S::15as97@queensu.ca::b9749138-07fe-44c4-9f67-66b687b9af9c" providerId="AD" clId="Web-{01359D8E-8B54-4B41-9FE5-7A55DF8F49CA}" dt="2019-09-10T13:27:35.299" v="23" actId="1076"/>
          <ac:picMkLst>
            <pc:docMk/>
            <pc:sldMk cId="4145454818" sldId="338"/>
            <ac:picMk id="5" creationId="{251D0B0C-69FE-4A4C-8D75-6574CF63BBE7}"/>
          </ac:picMkLst>
        </pc:picChg>
      </pc:sldChg>
    </pc:docChg>
  </pc:docChgLst>
  <pc:docChgLst>
    <pc:chgData name="Alireza Sedghi" userId="b9749138-07fe-44c4-9f67-66b687b9af9c" providerId="ADAL" clId="{744CCBFB-0229-4545-BDAD-588A9838421B}"/>
    <pc:docChg chg="undo custSel mod addSld delSld modSld sldOrd">
      <pc:chgData name="Alireza Sedghi" userId="b9749138-07fe-44c4-9f67-66b687b9af9c" providerId="ADAL" clId="{744CCBFB-0229-4545-BDAD-588A9838421B}" dt="2019-09-12T03:56:14.667" v="4700"/>
      <pc:docMkLst>
        <pc:docMk/>
      </pc:docMkLst>
      <pc:sldChg chg="modSp">
        <pc:chgData name="Alireza Sedghi" userId="b9749138-07fe-44c4-9f67-66b687b9af9c" providerId="ADAL" clId="{744CCBFB-0229-4545-BDAD-588A9838421B}" dt="2019-09-10T00:12:06.597" v="99" actId="404"/>
        <pc:sldMkLst>
          <pc:docMk/>
          <pc:sldMk cId="3393922947" sldId="256"/>
        </pc:sldMkLst>
        <pc:spChg chg="mod">
          <ac:chgData name="Alireza Sedghi" userId="b9749138-07fe-44c4-9f67-66b687b9af9c" providerId="ADAL" clId="{744CCBFB-0229-4545-BDAD-588A9838421B}" dt="2019-09-10T00:12:06.597" v="99" actId="404"/>
          <ac:spMkLst>
            <pc:docMk/>
            <pc:sldMk cId="3393922947" sldId="256"/>
            <ac:spMk id="2" creationId="{00000000-0000-0000-0000-000000000000}"/>
          </ac:spMkLst>
        </pc:spChg>
      </pc:sldChg>
      <pc:sldChg chg="addSp delSp modSp">
        <pc:chgData name="Alireza Sedghi" userId="b9749138-07fe-44c4-9f67-66b687b9af9c" providerId="ADAL" clId="{744CCBFB-0229-4545-BDAD-588A9838421B}" dt="2019-09-12T01:46:44.680" v="3444" actId="1076"/>
        <pc:sldMkLst>
          <pc:docMk/>
          <pc:sldMk cId="664780282" sldId="290"/>
        </pc:sldMkLst>
        <pc:spChg chg="mod">
          <ac:chgData name="Alireza Sedghi" userId="b9749138-07fe-44c4-9f67-66b687b9af9c" providerId="ADAL" clId="{744CCBFB-0229-4545-BDAD-588A9838421B}" dt="2019-09-10T01:51:28.688" v="1167" actId="20577"/>
          <ac:spMkLst>
            <pc:docMk/>
            <pc:sldMk cId="664780282" sldId="290"/>
            <ac:spMk id="2" creationId="{00000000-0000-0000-0000-000000000000}"/>
          </ac:spMkLst>
        </pc:spChg>
        <pc:spChg chg="del">
          <ac:chgData name="Alireza Sedghi" userId="b9749138-07fe-44c4-9f67-66b687b9af9c" providerId="ADAL" clId="{744CCBFB-0229-4545-BDAD-588A9838421B}" dt="2019-09-10T01:16:12.716" v="341" actId="478"/>
          <ac:spMkLst>
            <pc:docMk/>
            <pc:sldMk cId="664780282" sldId="290"/>
            <ac:spMk id="3" creationId="{00000000-0000-0000-0000-000000000000}"/>
          </ac:spMkLst>
        </pc:spChg>
        <pc:spChg chg="mod">
          <ac:chgData name="Alireza Sedghi" userId="b9749138-07fe-44c4-9f67-66b687b9af9c" providerId="ADAL" clId="{744CCBFB-0229-4545-BDAD-588A9838421B}" dt="2019-09-10T01:53:29.194" v="1268" actId="14100"/>
          <ac:spMkLst>
            <pc:docMk/>
            <pc:sldMk cId="664780282" sldId="290"/>
            <ac:spMk id="5" creationId="{00000000-0000-0000-0000-000000000000}"/>
          </ac:spMkLst>
        </pc:spChg>
        <pc:spChg chg="add del mod">
          <ac:chgData name="Alireza Sedghi" userId="b9749138-07fe-44c4-9f67-66b687b9af9c" providerId="ADAL" clId="{744CCBFB-0229-4545-BDAD-588A9838421B}" dt="2019-09-10T01:16:14.814" v="342" actId="478"/>
          <ac:spMkLst>
            <pc:docMk/>
            <pc:sldMk cId="664780282" sldId="290"/>
            <ac:spMk id="7" creationId="{B07B5415-DC86-DA40-BCE0-B9411BAC391C}"/>
          </ac:spMkLst>
        </pc:spChg>
        <pc:spChg chg="add mod">
          <ac:chgData name="Alireza Sedghi" userId="b9749138-07fe-44c4-9f67-66b687b9af9c" providerId="ADAL" clId="{744CCBFB-0229-4545-BDAD-588A9838421B}" dt="2019-09-10T01:53:22.237" v="1267" actId="14100"/>
          <ac:spMkLst>
            <pc:docMk/>
            <pc:sldMk cId="664780282" sldId="290"/>
            <ac:spMk id="9" creationId="{4DA71B93-EFC9-9049-91C9-33E1727D49BD}"/>
          </ac:spMkLst>
        </pc:spChg>
        <pc:spChg chg="mod">
          <ac:chgData name="Alireza Sedghi" userId="b9749138-07fe-44c4-9f67-66b687b9af9c" providerId="ADAL" clId="{744CCBFB-0229-4545-BDAD-588A9838421B}" dt="2019-09-12T01:46:44.680" v="3444" actId="1076"/>
          <ac:spMkLst>
            <pc:docMk/>
            <pc:sldMk cId="664780282" sldId="290"/>
            <ac:spMk id="18" creationId="{17D83A8A-E70E-49C4-A380-22FECCF232B5}"/>
          </ac:spMkLst>
        </pc:spChg>
        <pc:spChg chg="mod">
          <ac:chgData name="Alireza Sedghi" userId="b9749138-07fe-44c4-9f67-66b687b9af9c" providerId="ADAL" clId="{744CCBFB-0229-4545-BDAD-588A9838421B}" dt="2019-09-12T01:46:44.680" v="3444" actId="1076"/>
          <ac:spMkLst>
            <pc:docMk/>
            <pc:sldMk cId="664780282" sldId="290"/>
            <ac:spMk id="20" creationId="{97A5959F-3947-49E6-A081-42F1DD19DD3D}"/>
          </ac:spMkLst>
        </pc:spChg>
        <pc:spChg chg="mod">
          <ac:chgData name="Alireza Sedghi" userId="b9749138-07fe-44c4-9f67-66b687b9af9c" providerId="ADAL" clId="{744CCBFB-0229-4545-BDAD-588A9838421B}" dt="2019-09-12T01:46:44.680" v="3444" actId="1076"/>
          <ac:spMkLst>
            <pc:docMk/>
            <pc:sldMk cId="664780282" sldId="290"/>
            <ac:spMk id="22" creationId="{A183B7C8-5CCB-422C-99ED-A4E0A65273A8}"/>
          </ac:spMkLst>
        </pc:spChg>
        <pc:spChg chg="mod">
          <ac:chgData name="Alireza Sedghi" userId="b9749138-07fe-44c4-9f67-66b687b9af9c" providerId="ADAL" clId="{744CCBFB-0229-4545-BDAD-588A9838421B}" dt="2019-09-12T01:46:44.680" v="3444" actId="1076"/>
          <ac:spMkLst>
            <pc:docMk/>
            <pc:sldMk cId="664780282" sldId="290"/>
            <ac:spMk id="23" creationId="{50031D2E-D7CF-442E-81F5-24CCC58CF095}"/>
          </ac:spMkLst>
        </pc:spChg>
        <pc:spChg chg="mod">
          <ac:chgData name="Alireza Sedghi" userId="b9749138-07fe-44c4-9f67-66b687b9af9c" providerId="ADAL" clId="{744CCBFB-0229-4545-BDAD-588A9838421B}" dt="2019-09-12T01:46:44.680" v="3444" actId="1076"/>
          <ac:spMkLst>
            <pc:docMk/>
            <pc:sldMk cId="664780282" sldId="290"/>
            <ac:spMk id="55" creationId="{A5DCC445-FE08-4748-B8B0-F8BC70A994F6}"/>
          </ac:spMkLst>
        </pc:spChg>
        <pc:picChg chg="del">
          <ac:chgData name="Alireza Sedghi" userId="b9749138-07fe-44c4-9f67-66b687b9af9c" providerId="ADAL" clId="{744CCBFB-0229-4545-BDAD-588A9838421B}" dt="2019-09-10T01:16:19.693" v="344" actId="478"/>
          <ac:picMkLst>
            <pc:docMk/>
            <pc:sldMk cId="664780282" sldId="290"/>
            <ac:picMk id="8" creationId="{00000000-0000-0000-0000-000000000000}"/>
          </ac:picMkLst>
        </pc:picChg>
        <pc:picChg chg="mod">
          <ac:chgData name="Alireza Sedghi" userId="b9749138-07fe-44c4-9f67-66b687b9af9c" providerId="ADAL" clId="{744CCBFB-0229-4545-BDAD-588A9838421B}" dt="2019-09-12T01:46:44.680" v="3444" actId="1076"/>
          <ac:picMkLst>
            <pc:docMk/>
            <pc:sldMk cId="664780282" sldId="290"/>
            <ac:picMk id="8" creationId="{FAA1DDE2-60DB-40D7-9E8E-EC9D436AA9A9}"/>
          </ac:picMkLst>
        </pc:picChg>
        <pc:picChg chg="add mod">
          <ac:chgData name="Alireza Sedghi" userId="b9749138-07fe-44c4-9f67-66b687b9af9c" providerId="ADAL" clId="{744CCBFB-0229-4545-BDAD-588A9838421B}" dt="2019-09-10T01:53:13.906" v="1265" actId="1076"/>
          <ac:picMkLst>
            <pc:docMk/>
            <pc:sldMk cId="664780282" sldId="290"/>
            <ac:picMk id="11" creationId="{24D92B39-C9F0-AD48-8A36-976EFD547220}"/>
          </ac:picMkLst>
        </pc:picChg>
        <pc:picChg chg="mod">
          <ac:chgData name="Alireza Sedghi" userId="b9749138-07fe-44c4-9f67-66b687b9af9c" providerId="ADAL" clId="{744CCBFB-0229-4545-BDAD-588A9838421B}" dt="2019-09-12T01:46:44.680" v="3444" actId="1076"/>
          <ac:picMkLst>
            <pc:docMk/>
            <pc:sldMk cId="664780282" sldId="290"/>
            <ac:picMk id="12" creationId="{9C56D178-A37B-4FCE-BDD5-77C90512A98E}"/>
          </ac:picMkLst>
        </pc:picChg>
        <pc:picChg chg="mod">
          <ac:chgData name="Alireza Sedghi" userId="b9749138-07fe-44c4-9f67-66b687b9af9c" providerId="ADAL" clId="{744CCBFB-0229-4545-BDAD-588A9838421B}" dt="2019-09-12T01:46:44.680" v="3444" actId="1076"/>
          <ac:picMkLst>
            <pc:docMk/>
            <pc:sldMk cId="664780282" sldId="290"/>
            <ac:picMk id="14" creationId="{381CE04D-91A5-43DF-BC99-3237BA0EFC6F}"/>
          </ac:picMkLst>
        </pc:picChg>
        <pc:picChg chg="mod">
          <ac:chgData name="Alireza Sedghi" userId="b9749138-07fe-44c4-9f67-66b687b9af9c" providerId="ADAL" clId="{744CCBFB-0229-4545-BDAD-588A9838421B}" dt="2019-09-12T01:46:44.680" v="3444" actId="1076"/>
          <ac:picMkLst>
            <pc:docMk/>
            <pc:sldMk cId="664780282" sldId="290"/>
            <ac:picMk id="19" creationId="{22FFA3A7-1F05-40BA-8EE5-C4B093910309}"/>
          </ac:picMkLst>
        </pc:picChg>
        <pc:picChg chg="mod">
          <ac:chgData name="Alireza Sedghi" userId="b9749138-07fe-44c4-9f67-66b687b9af9c" providerId="ADAL" clId="{744CCBFB-0229-4545-BDAD-588A9838421B}" dt="2019-09-12T01:46:44.680" v="3444" actId="1076"/>
          <ac:picMkLst>
            <pc:docMk/>
            <pc:sldMk cId="664780282" sldId="290"/>
            <ac:picMk id="21" creationId="{1592A47E-B288-4D29-AD71-24A38AD0E393}"/>
          </ac:picMkLst>
        </pc:picChg>
        <pc:picChg chg="add del mod">
          <ac:chgData name="Alireza Sedghi" userId="b9749138-07fe-44c4-9f67-66b687b9af9c" providerId="ADAL" clId="{744CCBFB-0229-4545-BDAD-588A9838421B}" dt="2019-09-10T01:53:07.979" v="1260" actId="478"/>
          <ac:picMkLst>
            <pc:docMk/>
            <pc:sldMk cId="664780282" sldId="290"/>
            <ac:picMk id="8194" creationId="{A62B340E-2381-624F-8FC2-9A387CDE7E28}"/>
          </ac:picMkLst>
        </pc:picChg>
      </pc:sldChg>
      <pc:sldChg chg="addSp delSp modSp">
        <pc:chgData name="Alireza Sedghi" userId="b9749138-07fe-44c4-9f67-66b687b9af9c" providerId="ADAL" clId="{744CCBFB-0229-4545-BDAD-588A9838421B}" dt="2019-09-12T01:19:18.486" v="3032" actId="1076"/>
        <pc:sldMkLst>
          <pc:docMk/>
          <pc:sldMk cId="935757145" sldId="292"/>
        </pc:sldMkLst>
        <pc:spChg chg="mod">
          <ac:chgData name="Alireza Sedghi" userId="b9749138-07fe-44c4-9f67-66b687b9af9c" providerId="ADAL" clId="{744CCBFB-0229-4545-BDAD-588A9838421B}" dt="2019-09-10T01:06:03.627" v="178" actId="6549"/>
          <ac:spMkLst>
            <pc:docMk/>
            <pc:sldMk cId="935757145" sldId="292"/>
            <ac:spMk id="2" creationId="{00000000-0000-0000-0000-000000000000}"/>
          </ac:spMkLst>
        </pc:spChg>
        <pc:spChg chg="del mod">
          <ac:chgData name="Alireza Sedghi" userId="b9749138-07fe-44c4-9f67-66b687b9af9c" providerId="ADAL" clId="{744CCBFB-0229-4545-BDAD-588A9838421B}" dt="2019-09-10T01:07:45.206" v="182" actId="478"/>
          <ac:spMkLst>
            <pc:docMk/>
            <pc:sldMk cId="935757145" sldId="292"/>
            <ac:spMk id="3" creationId="{00000000-0000-0000-0000-000000000000}"/>
          </ac:spMkLst>
        </pc:spChg>
        <pc:spChg chg="mod">
          <ac:chgData name="Alireza Sedghi" userId="b9749138-07fe-44c4-9f67-66b687b9af9c" providerId="ADAL" clId="{744CCBFB-0229-4545-BDAD-588A9838421B}" dt="2019-09-12T01:19:13.542" v="3030" actId="14100"/>
          <ac:spMkLst>
            <pc:docMk/>
            <pc:sldMk cId="935757145" sldId="292"/>
            <ac:spMk id="7" creationId="{00000000-0000-0000-0000-000000000000}"/>
          </ac:spMkLst>
        </pc:spChg>
        <pc:spChg chg="del mod">
          <ac:chgData name="Alireza Sedghi" userId="b9749138-07fe-44c4-9f67-66b687b9af9c" providerId="ADAL" clId="{744CCBFB-0229-4545-BDAD-588A9838421B}" dt="2019-09-10T01:07:51.717" v="185" actId="478"/>
          <ac:spMkLst>
            <pc:docMk/>
            <pc:sldMk cId="935757145" sldId="292"/>
            <ac:spMk id="8" creationId="{00000000-0000-0000-0000-000000000000}"/>
          </ac:spMkLst>
        </pc:spChg>
        <pc:spChg chg="add mod">
          <ac:chgData name="Alireza Sedghi" userId="b9749138-07fe-44c4-9f67-66b687b9af9c" providerId="ADAL" clId="{744CCBFB-0229-4545-BDAD-588A9838421B}" dt="2019-09-12T01:19:18.486" v="3032" actId="1076"/>
          <ac:spMkLst>
            <pc:docMk/>
            <pc:sldMk cId="935757145" sldId="292"/>
            <ac:spMk id="9" creationId="{98DA4210-9CEF-EA49-8D42-E47CDB36101D}"/>
          </ac:spMkLst>
        </pc:spChg>
        <pc:picChg chg="del">
          <ac:chgData name="Alireza Sedghi" userId="b9749138-07fe-44c4-9f67-66b687b9af9c" providerId="ADAL" clId="{744CCBFB-0229-4545-BDAD-588A9838421B}" dt="2019-09-10T01:07:52.753" v="186" actId="478"/>
          <ac:picMkLst>
            <pc:docMk/>
            <pc:sldMk cId="935757145" sldId="292"/>
            <ac:picMk id="5" creationId="{00000000-0000-0000-0000-000000000000}"/>
          </ac:picMkLst>
        </pc:picChg>
        <pc:picChg chg="del">
          <ac:chgData name="Alireza Sedghi" userId="b9749138-07fe-44c4-9f67-66b687b9af9c" providerId="ADAL" clId="{744CCBFB-0229-4545-BDAD-588A9838421B}" dt="2019-09-10T01:07:48.020" v="183" actId="478"/>
          <ac:picMkLst>
            <pc:docMk/>
            <pc:sldMk cId="935757145" sldId="292"/>
            <ac:picMk id="6" creationId="{00000000-0000-0000-0000-000000000000}"/>
          </ac:picMkLst>
        </pc:picChg>
        <pc:picChg chg="add mod">
          <ac:chgData name="Alireza Sedghi" userId="b9749138-07fe-44c4-9f67-66b687b9af9c" providerId="ADAL" clId="{744CCBFB-0229-4545-BDAD-588A9838421B}" dt="2019-09-10T01:10:20.117" v="302" actId="1076"/>
          <ac:picMkLst>
            <pc:docMk/>
            <pc:sldMk cId="935757145" sldId="292"/>
            <ac:picMk id="7170" creationId="{3AF37DC2-A3E8-C848-978A-6A373560A870}"/>
          </ac:picMkLst>
        </pc:picChg>
      </pc:sldChg>
      <pc:sldChg chg="modAnim">
        <pc:chgData name="Alireza Sedghi" userId="b9749138-07fe-44c4-9f67-66b687b9af9c" providerId="ADAL" clId="{744CCBFB-0229-4545-BDAD-588A9838421B}" dt="2019-09-12T01:06:36.986" v="2738"/>
        <pc:sldMkLst>
          <pc:docMk/>
          <pc:sldMk cId="3262547175" sldId="326"/>
        </pc:sldMkLst>
      </pc:sldChg>
      <pc:sldChg chg="modSp modAnim">
        <pc:chgData name="Alireza Sedghi" userId="b9749138-07fe-44c4-9f67-66b687b9af9c" providerId="ADAL" clId="{744CCBFB-0229-4545-BDAD-588A9838421B}" dt="2019-09-12T01:07:31.642" v="2740"/>
        <pc:sldMkLst>
          <pc:docMk/>
          <pc:sldMk cId="2575854258" sldId="327"/>
        </pc:sldMkLst>
        <pc:spChg chg="mod">
          <ac:chgData name="Alireza Sedghi" userId="b9749138-07fe-44c4-9f67-66b687b9af9c" providerId="ADAL" clId="{744CCBFB-0229-4545-BDAD-588A9838421B}" dt="2019-09-10T00:11:09.088" v="15" actId="113"/>
          <ac:spMkLst>
            <pc:docMk/>
            <pc:sldMk cId="2575854258" sldId="327"/>
            <ac:spMk id="3" creationId="{4CED141A-1819-2346-B2F7-2B48549BAD55}"/>
          </ac:spMkLst>
        </pc:spChg>
      </pc:sldChg>
      <pc:sldChg chg="addSp delSp modSp add ord">
        <pc:chgData name="Alireza Sedghi" userId="b9749138-07fe-44c4-9f67-66b687b9af9c" providerId="ADAL" clId="{744CCBFB-0229-4545-BDAD-588A9838421B}" dt="2019-09-12T01:16:14.974" v="3019"/>
        <pc:sldMkLst>
          <pc:docMk/>
          <pc:sldMk cId="1035496629" sldId="328"/>
        </pc:sldMkLst>
        <pc:spChg chg="mod">
          <ac:chgData name="Alireza Sedghi" userId="b9749138-07fe-44c4-9f67-66b687b9af9c" providerId="ADAL" clId="{744CCBFB-0229-4545-BDAD-588A9838421B}" dt="2019-09-12T01:16:14.974" v="3019"/>
          <ac:spMkLst>
            <pc:docMk/>
            <pc:sldMk cId="1035496629" sldId="328"/>
            <ac:spMk id="2" creationId="{B6E340F2-5B6C-944A-8B7E-881344C4642E}"/>
          </ac:spMkLst>
        </pc:spChg>
        <pc:grpChg chg="add del mod">
          <ac:chgData name="Alireza Sedghi" userId="b9749138-07fe-44c4-9f67-66b687b9af9c" providerId="ADAL" clId="{744CCBFB-0229-4545-BDAD-588A9838421B}" dt="2019-09-10T23:07:39.350" v="1951" actId="478"/>
          <ac:grpSpMkLst>
            <pc:docMk/>
            <pc:sldMk cId="1035496629" sldId="328"/>
            <ac:grpSpMk id="7" creationId="{C9C40D83-E669-7541-B925-64A59D83CF62}"/>
          </ac:grpSpMkLst>
        </pc:grpChg>
        <pc:picChg chg="add del mod">
          <ac:chgData name="Alireza Sedghi" userId="b9749138-07fe-44c4-9f67-66b687b9af9c" providerId="ADAL" clId="{744CCBFB-0229-4545-BDAD-588A9838421B}" dt="2019-09-10T23:02:53.539" v="1919" actId="478"/>
          <ac:picMkLst>
            <pc:docMk/>
            <pc:sldMk cId="1035496629" sldId="328"/>
            <ac:picMk id="5" creationId="{D72D2AB1-3D13-E34B-96E4-729D4638D549}"/>
          </ac:picMkLst>
        </pc:picChg>
        <pc:picChg chg="mod modCrop">
          <ac:chgData name="Alireza Sedghi" userId="b9749138-07fe-44c4-9f67-66b687b9af9c" providerId="ADAL" clId="{744CCBFB-0229-4545-BDAD-588A9838421B}" dt="2019-09-10T23:08:01.940" v="1958" actId="1076"/>
          <ac:picMkLst>
            <pc:docMk/>
            <pc:sldMk cId="1035496629" sldId="328"/>
            <ac:picMk id="6" creationId="{F2FE31E4-1879-44E7-A779-A1895BC9C6D5}"/>
          </ac:picMkLst>
        </pc:picChg>
        <pc:picChg chg="del">
          <ac:chgData name="Alireza Sedghi" userId="b9749138-07fe-44c4-9f67-66b687b9af9c" providerId="ADAL" clId="{744CCBFB-0229-4545-BDAD-588A9838421B}" dt="2019-09-10T23:02:56.643" v="1922" actId="478"/>
          <ac:picMkLst>
            <pc:docMk/>
            <pc:sldMk cId="1035496629" sldId="328"/>
            <ac:picMk id="8" creationId="{F5C864B0-82F2-4888-9DA2-AFC9E3540F21}"/>
          </ac:picMkLst>
        </pc:picChg>
        <pc:picChg chg="add mod modCrop">
          <ac:chgData name="Alireza Sedghi" userId="b9749138-07fe-44c4-9f67-66b687b9af9c" providerId="ADAL" clId="{744CCBFB-0229-4545-BDAD-588A9838421B}" dt="2019-09-10T23:04:11.896" v="1938" actId="164"/>
          <ac:picMkLst>
            <pc:docMk/>
            <pc:sldMk cId="1035496629" sldId="328"/>
            <ac:picMk id="9" creationId="{CC53DD1F-EF78-C247-A682-923ED1EE4069}"/>
          </ac:picMkLst>
        </pc:picChg>
        <pc:picChg chg="mod modCrop">
          <ac:chgData name="Alireza Sedghi" userId="b9749138-07fe-44c4-9f67-66b687b9af9c" providerId="ADAL" clId="{744CCBFB-0229-4545-BDAD-588A9838421B}" dt="2019-09-10T23:04:11.896" v="1938" actId="164"/>
          <ac:picMkLst>
            <pc:docMk/>
            <pc:sldMk cId="1035496629" sldId="328"/>
            <ac:picMk id="10" creationId="{EBD2B45B-4143-4744-8A24-A48AD5A6FA56}"/>
          </ac:picMkLst>
        </pc:picChg>
        <pc:picChg chg="add mod modCrop">
          <ac:chgData name="Alireza Sedghi" userId="b9749138-07fe-44c4-9f67-66b687b9af9c" providerId="ADAL" clId="{744CCBFB-0229-4545-BDAD-588A9838421B}" dt="2019-09-10T23:13:50.749" v="1967" actId="1076"/>
          <ac:picMkLst>
            <pc:docMk/>
            <pc:sldMk cId="1035496629" sldId="328"/>
            <ac:picMk id="11" creationId="{46761602-6F42-1C47-8574-A8B9C66B8139}"/>
          </ac:picMkLst>
        </pc:picChg>
      </pc:sldChg>
      <pc:sldChg chg="addSp delSp modSp add del ord">
        <pc:chgData name="Alireza Sedghi" userId="b9749138-07fe-44c4-9f67-66b687b9af9c" providerId="ADAL" clId="{744CCBFB-0229-4545-BDAD-588A9838421B}" dt="2019-09-12T02:20:00.856" v="4068" actId="2696"/>
        <pc:sldMkLst>
          <pc:docMk/>
          <pc:sldMk cId="3794556087" sldId="329"/>
        </pc:sldMkLst>
        <pc:spChg chg="mod">
          <ac:chgData name="Alireza Sedghi" userId="b9749138-07fe-44c4-9f67-66b687b9af9c" providerId="ADAL" clId="{744CCBFB-0229-4545-BDAD-588A9838421B}" dt="2019-09-10T01:16:56.488" v="352"/>
          <ac:spMkLst>
            <pc:docMk/>
            <pc:sldMk cId="3794556087" sldId="329"/>
            <ac:spMk id="2" creationId="{00000000-0000-0000-0000-000000000000}"/>
          </ac:spMkLst>
        </pc:spChg>
        <pc:spChg chg="add mod">
          <ac:chgData name="Alireza Sedghi" userId="b9749138-07fe-44c4-9f67-66b687b9af9c" providerId="ADAL" clId="{744CCBFB-0229-4545-BDAD-588A9838421B}" dt="2019-09-10T23:17:18.949" v="2051" actId="403"/>
          <ac:spMkLst>
            <pc:docMk/>
            <pc:sldMk cId="3794556087" sldId="329"/>
            <ac:spMk id="5" creationId="{FE105CFA-041B-6E47-B09D-1D24D94199D1}"/>
          </ac:spMkLst>
        </pc:spChg>
        <pc:spChg chg="del">
          <ac:chgData name="Alireza Sedghi" userId="b9749138-07fe-44c4-9f67-66b687b9af9c" providerId="ADAL" clId="{744CCBFB-0229-4545-BDAD-588A9838421B}" dt="2019-09-10T23:15:15.058" v="1981" actId="478"/>
          <ac:spMkLst>
            <pc:docMk/>
            <pc:sldMk cId="3794556087" sldId="329"/>
            <ac:spMk id="7" creationId="{00000000-0000-0000-0000-000000000000}"/>
          </ac:spMkLst>
        </pc:spChg>
        <pc:spChg chg="del mod">
          <ac:chgData name="Alireza Sedghi" userId="b9749138-07fe-44c4-9f67-66b687b9af9c" providerId="ADAL" clId="{744CCBFB-0229-4545-BDAD-588A9838421B}" dt="2019-09-10T23:15:16.834" v="1983" actId="478"/>
          <ac:spMkLst>
            <pc:docMk/>
            <pc:sldMk cId="3794556087" sldId="329"/>
            <ac:spMk id="9" creationId="{98DA4210-9CEF-EA49-8D42-E47CDB36101D}"/>
          </ac:spMkLst>
        </pc:spChg>
        <pc:spChg chg="add mod">
          <ac:chgData name="Alireza Sedghi" userId="b9749138-07fe-44c4-9f67-66b687b9af9c" providerId="ADAL" clId="{744CCBFB-0229-4545-BDAD-588A9838421B}" dt="2019-09-10T23:16:44.549" v="1993" actId="14100"/>
          <ac:spMkLst>
            <pc:docMk/>
            <pc:sldMk cId="3794556087" sldId="329"/>
            <ac:spMk id="10" creationId="{47A44DD8-DBD7-2846-8FDB-52C121636074}"/>
          </ac:spMkLst>
        </pc:spChg>
        <pc:picChg chg="mod">
          <ac:chgData name="Alireza Sedghi" userId="b9749138-07fe-44c4-9f67-66b687b9af9c" providerId="ADAL" clId="{744CCBFB-0229-4545-BDAD-588A9838421B}" dt="2019-09-10T23:17:22.507" v="2054" actId="1076"/>
          <ac:picMkLst>
            <pc:docMk/>
            <pc:sldMk cId="3794556087" sldId="329"/>
            <ac:picMk id="3" creationId="{5600EC51-1B69-4B08-8429-5FDEC538D777}"/>
          </ac:picMkLst>
        </pc:picChg>
        <pc:picChg chg="del">
          <ac:chgData name="Alireza Sedghi" userId="b9749138-07fe-44c4-9f67-66b687b9af9c" providerId="ADAL" clId="{744CCBFB-0229-4545-BDAD-588A9838421B}" dt="2019-09-10T23:20:30.450" v="2059"/>
          <ac:picMkLst>
            <pc:docMk/>
            <pc:sldMk cId="3794556087" sldId="329"/>
            <ac:picMk id="6" creationId="{203C4609-B101-4A7E-9D4C-92496A3126A9}"/>
          </ac:picMkLst>
        </pc:picChg>
        <pc:picChg chg="del">
          <ac:chgData name="Alireza Sedghi" userId="b9749138-07fe-44c4-9f67-66b687b9af9c" providerId="ADAL" clId="{744CCBFB-0229-4545-BDAD-588A9838421B}" dt="2019-09-10T01:17:27.145" v="472" actId="478"/>
          <ac:picMkLst>
            <pc:docMk/>
            <pc:sldMk cId="3794556087" sldId="329"/>
            <ac:picMk id="7170" creationId="{3AF37DC2-A3E8-C848-978A-6A373560A870}"/>
          </ac:picMkLst>
        </pc:picChg>
        <pc:picChg chg="add mod">
          <ac:chgData name="Alireza Sedghi" userId="b9749138-07fe-44c4-9f67-66b687b9af9c" providerId="ADAL" clId="{744CCBFB-0229-4545-BDAD-588A9838421B}" dt="2019-09-10T23:15:20.888" v="1986" actId="1076"/>
          <ac:picMkLst>
            <pc:docMk/>
            <pc:sldMk cId="3794556087" sldId="329"/>
            <ac:picMk id="9218" creationId="{09D742BD-24CB-9A44-B902-57A39DF7470F}"/>
          </ac:picMkLst>
        </pc:picChg>
      </pc:sldChg>
      <pc:sldChg chg="addSp delSp modSp add del ord">
        <pc:chgData name="Alireza Sedghi" userId="b9749138-07fe-44c4-9f67-66b687b9af9c" providerId="ADAL" clId="{744CCBFB-0229-4545-BDAD-588A9838421B}" dt="2019-09-12T02:19:57.673" v="4067" actId="2696"/>
        <pc:sldMkLst>
          <pc:docMk/>
          <pc:sldMk cId="818797773" sldId="330"/>
        </pc:sldMkLst>
        <pc:spChg chg="del">
          <ac:chgData name="Alireza Sedghi" userId="b9749138-07fe-44c4-9f67-66b687b9af9c" providerId="ADAL" clId="{744CCBFB-0229-4545-BDAD-588A9838421B}" dt="2019-09-10T01:19:26.334" v="479" actId="478"/>
          <ac:spMkLst>
            <pc:docMk/>
            <pc:sldMk cId="818797773" sldId="330"/>
            <ac:spMk id="7" creationId="{00000000-0000-0000-0000-000000000000}"/>
          </ac:spMkLst>
        </pc:spChg>
        <pc:spChg chg="del">
          <ac:chgData name="Alireza Sedghi" userId="b9749138-07fe-44c4-9f67-66b687b9af9c" providerId="ADAL" clId="{744CCBFB-0229-4545-BDAD-588A9838421B}" dt="2019-09-10T01:19:25.846" v="478" actId="478"/>
          <ac:spMkLst>
            <pc:docMk/>
            <pc:sldMk cId="818797773" sldId="330"/>
            <ac:spMk id="9" creationId="{98DA4210-9CEF-EA49-8D42-E47CDB36101D}"/>
          </ac:spMkLst>
        </pc:spChg>
        <pc:picChg chg="add del mod">
          <ac:chgData name="Alireza Sedghi" userId="b9749138-07fe-44c4-9f67-66b687b9af9c" providerId="ADAL" clId="{744CCBFB-0229-4545-BDAD-588A9838421B}" dt="2019-09-10T23:21:09.410" v="2073" actId="478"/>
          <ac:picMkLst>
            <pc:docMk/>
            <pc:sldMk cId="818797773" sldId="330"/>
            <ac:picMk id="8" creationId="{3691636D-10AA-9B4C-BFEE-43BADE4CBF3C}"/>
          </ac:picMkLst>
        </pc:picChg>
        <pc:picChg chg="add mod">
          <ac:chgData name="Alireza Sedghi" userId="b9749138-07fe-44c4-9f67-66b687b9af9c" providerId="ADAL" clId="{744CCBFB-0229-4545-BDAD-588A9838421B}" dt="2019-09-10T23:21:05.113" v="2071" actId="1076"/>
          <ac:picMkLst>
            <pc:docMk/>
            <pc:sldMk cId="818797773" sldId="330"/>
            <ac:picMk id="10242" creationId="{D1A89CD9-1523-AB47-98AE-039B27A4E392}"/>
          </ac:picMkLst>
        </pc:picChg>
        <pc:picChg chg="add del">
          <ac:chgData name="Alireza Sedghi" userId="b9749138-07fe-44c4-9f67-66b687b9af9c" providerId="ADAL" clId="{744CCBFB-0229-4545-BDAD-588A9838421B}" dt="2019-09-10T01:33:26.751" v="1055" actId="478"/>
          <ac:picMkLst>
            <pc:docMk/>
            <pc:sldMk cId="818797773" sldId="330"/>
            <ac:picMk id="10244" creationId="{182EBF9E-4109-6746-9364-B29F5268EE44}"/>
          </ac:picMkLst>
        </pc:picChg>
      </pc:sldChg>
      <pc:sldChg chg="modSp add">
        <pc:chgData name="Alireza Sedghi" userId="b9749138-07fe-44c4-9f67-66b687b9af9c" providerId="ADAL" clId="{744CCBFB-0229-4545-BDAD-588A9838421B}" dt="2019-09-10T01:27:35.056" v="1029" actId="20577"/>
        <pc:sldMkLst>
          <pc:docMk/>
          <pc:sldMk cId="3294600382" sldId="331"/>
        </pc:sldMkLst>
        <pc:spChg chg="mod">
          <ac:chgData name="Alireza Sedghi" userId="b9749138-07fe-44c4-9f67-66b687b9af9c" providerId="ADAL" clId="{744CCBFB-0229-4545-BDAD-588A9838421B}" dt="2019-09-10T01:22:12.620" v="547" actId="313"/>
          <ac:spMkLst>
            <pc:docMk/>
            <pc:sldMk cId="3294600382" sldId="331"/>
            <ac:spMk id="2" creationId="{4FD5E779-0084-8F41-95DB-FF340F2A291F}"/>
          </ac:spMkLst>
        </pc:spChg>
        <pc:spChg chg="mod">
          <ac:chgData name="Alireza Sedghi" userId="b9749138-07fe-44c4-9f67-66b687b9af9c" providerId="ADAL" clId="{744CCBFB-0229-4545-BDAD-588A9838421B}" dt="2019-09-10T01:27:35.056" v="1029" actId="20577"/>
          <ac:spMkLst>
            <pc:docMk/>
            <pc:sldMk cId="3294600382" sldId="331"/>
            <ac:spMk id="3" creationId="{9EBE5C12-B22F-A141-8620-F6E6F1409B83}"/>
          </ac:spMkLst>
        </pc:spChg>
      </pc:sldChg>
      <pc:sldChg chg="modSp add">
        <pc:chgData name="Alireza Sedghi" userId="b9749138-07fe-44c4-9f67-66b687b9af9c" providerId="ADAL" clId="{744CCBFB-0229-4545-BDAD-588A9838421B}" dt="2019-09-12T02:07:43.797" v="3910" actId="313"/>
        <pc:sldMkLst>
          <pc:docMk/>
          <pc:sldMk cId="1429682759" sldId="332"/>
        </pc:sldMkLst>
        <pc:spChg chg="mod">
          <ac:chgData name="Alireza Sedghi" userId="b9749138-07fe-44c4-9f67-66b687b9af9c" providerId="ADAL" clId="{744CCBFB-0229-4545-BDAD-588A9838421B}" dt="2019-09-12T02:07:43.797" v="3910" actId="313"/>
          <ac:spMkLst>
            <pc:docMk/>
            <pc:sldMk cId="1429682759" sldId="332"/>
            <ac:spMk id="3" creationId="{9EBE5C12-B22F-A141-8620-F6E6F1409B83}"/>
          </ac:spMkLst>
        </pc:spChg>
      </pc:sldChg>
      <pc:sldChg chg="addSp delSp modSp add modAnim">
        <pc:chgData name="Alireza Sedghi" userId="b9749138-07fe-44c4-9f67-66b687b9af9c" providerId="ADAL" clId="{744CCBFB-0229-4545-BDAD-588A9838421B}" dt="2019-09-12T01:30:44.674" v="3187" actId="1076"/>
        <pc:sldMkLst>
          <pc:docMk/>
          <pc:sldMk cId="430683114" sldId="335"/>
        </pc:sldMkLst>
        <pc:spChg chg="mod">
          <ac:chgData name="Alireza Sedghi" userId="b9749138-07fe-44c4-9f67-66b687b9af9c" providerId="ADAL" clId="{744CCBFB-0229-4545-BDAD-588A9838421B}" dt="2019-09-12T01:24:41.121" v="3082" actId="6549"/>
          <ac:spMkLst>
            <pc:docMk/>
            <pc:sldMk cId="430683114" sldId="335"/>
            <ac:spMk id="2" creationId="{962136BC-9FEC-9A48-A6A1-31CEAD402B0E}"/>
          </ac:spMkLst>
        </pc:spChg>
        <pc:spChg chg="del">
          <ac:chgData name="Alireza Sedghi" userId="b9749138-07fe-44c4-9f67-66b687b9af9c" providerId="ADAL" clId="{744CCBFB-0229-4545-BDAD-588A9838421B}" dt="2019-09-10T23:37:55.958" v="2092" actId="478"/>
          <ac:spMkLst>
            <pc:docMk/>
            <pc:sldMk cId="430683114" sldId="335"/>
            <ac:spMk id="3" creationId="{9FA145F7-CAF1-0945-8CAD-951989A5753E}"/>
          </ac:spMkLst>
        </pc:spChg>
        <pc:spChg chg="add mod">
          <ac:chgData name="Alireza Sedghi" userId="b9749138-07fe-44c4-9f67-66b687b9af9c" providerId="ADAL" clId="{744CCBFB-0229-4545-BDAD-588A9838421B}" dt="2019-09-12T01:30:42.435" v="3186" actId="14100"/>
          <ac:spMkLst>
            <pc:docMk/>
            <pc:sldMk cId="430683114" sldId="335"/>
            <ac:spMk id="5" creationId="{45F4DA62-D020-5C40-B572-3C44AE8C53F4}"/>
          </ac:spMkLst>
        </pc:spChg>
        <pc:spChg chg="add mod">
          <ac:chgData name="Alireza Sedghi" userId="b9749138-07fe-44c4-9f67-66b687b9af9c" providerId="ADAL" clId="{744CCBFB-0229-4545-BDAD-588A9838421B}" dt="2019-09-12T01:30:36.506" v="3185" actId="20577"/>
          <ac:spMkLst>
            <pc:docMk/>
            <pc:sldMk cId="430683114" sldId="335"/>
            <ac:spMk id="6" creationId="{0A1EB3D5-F04D-B240-AE92-7FF78288B1FC}"/>
          </ac:spMkLst>
        </pc:spChg>
        <pc:spChg chg="add">
          <ac:chgData name="Alireza Sedghi" userId="b9749138-07fe-44c4-9f67-66b687b9af9c" providerId="ADAL" clId="{744CCBFB-0229-4545-BDAD-588A9838421B}" dt="2019-09-12T01:29:56.804" v="3173"/>
          <ac:spMkLst>
            <pc:docMk/>
            <pc:sldMk cId="430683114" sldId="335"/>
            <ac:spMk id="8" creationId="{402BE480-8CFE-D144-8F00-55CB28C65081}"/>
          </ac:spMkLst>
        </pc:spChg>
        <pc:picChg chg="add mod">
          <ac:chgData name="Alireza Sedghi" userId="b9749138-07fe-44c4-9f67-66b687b9af9c" providerId="ADAL" clId="{744CCBFB-0229-4545-BDAD-588A9838421B}" dt="2019-09-12T01:30:44.674" v="3187" actId="1076"/>
          <ac:picMkLst>
            <pc:docMk/>
            <pc:sldMk cId="430683114" sldId="335"/>
            <ac:picMk id="7" creationId="{794AB358-D5D7-4240-9DA0-C1D89150AFFA}"/>
          </ac:picMkLst>
        </pc:picChg>
        <pc:picChg chg="add del mod">
          <ac:chgData name="Alireza Sedghi" userId="b9749138-07fe-44c4-9f67-66b687b9af9c" providerId="ADAL" clId="{744CCBFB-0229-4545-BDAD-588A9838421B}" dt="2019-09-10T23:44:08.899" v="2263" actId="478"/>
          <ac:picMkLst>
            <pc:docMk/>
            <pc:sldMk cId="430683114" sldId="335"/>
            <ac:picMk id="7" creationId="{BAEDBA12-D4D5-7D41-9452-EC8C2D792F1D}"/>
          </ac:picMkLst>
        </pc:picChg>
        <pc:picChg chg="add del mod">
          <ac:chgData name="Alireza Sedghi" userId="b9749138-07fe-44c4-9f67-66b687b9af9c" providerId="ADAL" clId="{744CCBFB-0229-4545-BDAD-588A9838421B}" dt="2019-09-10T23:46:51.184" v="2298"/>
          <ac:picMkLst>
            <pc:docMk/>
            <pc:sldMk cId="430683114" sldId="335"/>
            <ac:picMk id="9" creationId="{2379FE9E-735E-194A-B1D6-C48ABACC7BA6}"/>
          </ac:picMkLst>
        </pc:picChg>
        <pc:picChg chg="add">
          <ac:chgData name="Alireza Sedghi" userId="b9749138-07fe-44c4-9f67-66b687b9af9c" providerId="ADAL" clId="{744CCBFB-0229-4545-BDAD-588A9838421B}" dt="2019-09-12T01:29:56.804" v="3173"/>
          <ac:picMkLst>
            <pc:docMk/>
            <pc:sldMk cId="430683114" sldId="335"/>
            <ac:picMk id="9" creationId="{D4BD889A-F97C-854F-816E-01E378EE06F6}"/>
          </ac:picMkLst>
        </pc:picChg>
        <pc:picChg chg="add del mod modCrop">
          <ac:chgData name="Alireza Sedghi" userId="b9749138-07fe-44c4-9f67-66b687b9af9c" providerId="ADAL" clId="{744CCBFB-0229-4545-BDAD-588A9838421B}" dt="2019-09-12T01:29:56.149" v="3172" actId="478"/>
          <ac:picMkLst>
            <pc:docMk/>
            <pc:sldMk cId="430683114" sldId="335"/>
            <ac:picMk id="10" creationId="{EF95C31D-9AD0-7D48-B5A8-FBF005DE00B4}"/>
          </ac:picMkLst>
        </pc:picChg>
      </pc:sldChg>
      <pc:sldChg chg="addSp">
        <pc:chgData name="Alireza Sedghi" userId="b9749138-07fe-44c4-9f67-66b687b9af9c" providerId="ADAL" clId="{744CCBFB-0229-4545-BDAD-588A9838421B}" dt="2019-09-12T02:17:43.257" v="4018"/>
        <pc:sldMkLst>
          <pc:docMk/>
          <pc:sldMk cId="4145454818" sldId="338"/>
        </pc:sldMkLst>
        <pc:spChg chg="add">
          <ac:chgData name="Alireza Sedghi" userId="b9749138-07fe-44c4-9f67-66b687b9af9c" providerId="ADAL" clId="{744CCBFB-0229-4545-BDAD-588A9838421B}" dt="2019-09-12T02:17:43.257" v="4018"/>
          <ac:spMkLst>
            <pc:docMk/>
            <pc:sldMk cId="4145454818" sldId="338"/>
            <ac:spMk id="5" creationId="{1AA84434-E29C-984F-8805-9792177FB079}"/>
          </ac:spMkLst>
        </pc:spChg>
      </pc:sldChg>
      <pc:sldChg chg="addSp delSp modSp add modAnim modNotesTx">
        <pc:chgData name="Alireza Sedghi" userId="b9749138-07fe-44c4-9f67-66b687b9af9c" providerId="ADAL" clId="{744CCBFB-0229-4545-BDAD-588A9838421B}" dt="2019-09-12T02:23:12.369" v="4184"/>
        <pc:sldMkLst>
          <pc:docMk/>
          <pc:sldMk cId="1978158664" sldId="340"/>
        </pc:sldMkLst>
        <pc:spChg chg="mod">
          <ac:chgData name="Alireza Sedghi" userId="b9749138-07fe-44c4-9f67-66b687b9af9c" providerId="ADAL" clId="{744CCBFB-0229-4545-BDAD-588A9838421B}" dt="2019-09-12T01:23:34.930" v="3074" actId="1076"/>
          <ac:spMkLst>
            <pc:docMk/>
            <pc:sldMk cId="1978158664" sldId="340"/>
            <ac:spMk id="9" creationId="{98DA4210-9CEF-EA49-8D42-E47CDB36101D}"/>
          </ac:spMkLst>
        </pc:spChg>
        <pc:spChg chg="add mod">
          <ac:chgData name="Alireza Sedghi" userId="b9749138-07fe-44c4-9f67-66b687b9af9c" providerId="ADAL" clId="{744CCBFB-0229-4545-BDAD-588A9838421B}" dt="2019-09-12T01:23:38.290" v="3075" actId="1076"/>
          <ac:spMkLst>
            <pc:docMk/>
            <pc:sldMk cId="1978158664" sldId="340"/>
            <ac:spMk id="10" creationId="{A8497300-64E4-DA4C-BCA7-2FDD329153BC}"/>
          </ac:spMkLst>
        </pc:spChg>
        <pc:picChg chg="add mod">
          <ac:chgData name="Alireza Sedghi" userId="b9749138-07fe-44c4-9f67-66b687b9af9c" providerId="ADAL" clId="{744CCBFB-0229-4545-BDAD-588A9838421B}" dt="2019-09-12T01:23:20.074" v="3070" actId="1076"/>
          <ac:picMkLst>
            <pc:docMk/>
            <pc:sldMk cId="1978158664" sldId="340"/>
            <ac:picMk id="1026" creationId="{4BCE7E61-DCD1-8E4C-B3A3-3E368700CBC2}"/>
          </ac:picMkLst>
        </pc:picChg>
        <pc:picChg chg="del">
          <ac:chgData name="Alireza Sedghi" userId="b9749138-07fe-44c4-9f67-66b687b9af9c" providerId="ADAL" clId="{744CCBFB-0229-4545-BDAD-588A9838421B}" dt="2019-09-10T22:08:42.901" v="1518" actId="478"/>
          <ac:picMkLst>
            <pc:docMk/>
            <pc:sldMk cId="1978158664" sldId="340"/>
            <ac:picMk id="13314" creationId="{0759B1D4-6602-3040-81D8-0257B20BBFEB}"/>
          </ac:picMkLst>
        </pc:picChg>
        <pc:picChg chg="add del mod">
          <ac:chgData name="Alireza Sedghi" userId="b9749138-07fe-44c4-9f67-66b687b9af9c" providerId="ADAL" clId="{744CCBFB-0229-4545-BDAD-588A9838421B}" dt="2019-09-10T22:08:59.620" v="1526"/>
          <ac:picMkLst>
            <pc:docMk/>
            <pc:sldMk cId="1978158664" sldId="340"/>
            <ac:picMk id="14338" creationId="{DF080584-251C-BE4D-8707-E48D2C14002D}"/>
          </ac:picMkLst>
        </pc:picChg>
        <pc:picChg chg="add del mod">
          <ac:chgData name="Alireza Sedghi" userId="b9749138-07fe-44c4-9f67-66b687b9af9c" providerId="ADAL" clId="{744CCBFB-0229-4545-BDAD-588A9838421B}" dt="2019-09-10T22:08:59.620" v="1526"/>
          <ac:picMkLst>
            <pc:docMk/>
            <pc:sldMk cId="1978158664" sldId="340"/>
            <ac:picMk id="14339" creationId="{9B318780-D7E6-B74B-88FD-256343823650}"/>
          </ac:picMkLst>
        </pc:picChg>
        <pc:picChg chg="add mod">
          <ac:chgData name="Alireza Sedghi" userId="b9749138-07fe-44c4-9f67-66b687b9af9c" providerId="ADAL" clId="{744CCBFB-0229-4545-BDAD-588A9838421B}" dt="2019-09-12T01:23:43.721" v="3077" actId="1076"/>
          <ac:picMkLst>
            <pc:docMk/>
            <pc:sldMk cId="1978158664" sldId="340"/>
            <ac:picMk id="14341" creationId="{BB464CEA-7C04-9B4E-94DD-89789451319B}"/>
          </ac:picMkLst>
        </pc:picChg>
        <pc:picChg chg="add del mod">
          <ac:chgData name="Alireza Sedghi" userId="b9749138-07fe-44c4-9f67-66b687b9af9c" providerId="ADAL" clId="{744CCBFB-0229-4545-BDAD-588A9838421B}" dt="2019-09-10T22:09:37.763" v="1532" actId="478"/>
          <ac:picMkLst>
            <pc:docMk/>
            <pc:sldMk cId="1978158664" sldId="340"/>
            <ac:picMk id="14342" creationId="{7D1C8039-AAC3-6E44-8F97-7EB97CE8B700}"/>
          </ac:picMkLst>
        </pc:picChg>
      </pc:sldChg>
      <pc:sldChg chg="addSp modSp add">
        <pc:chgData name="Alireza Sedghi" userId="b9749138-07fe-44c4-9f67-66b687b9af9c" providerId="ADAL" clId="{744CCBFB-0229-4545-BDAD-588A9838421B}" dt="2019-09-12T01:29:25.133" v="3170" actId="1076"/>
        <pc:sldMkLst>
          <pc:docMk/>
          <pc:sldMk cId="2954383105" sldId="341"/>
        </pc:sldMkLst>
        <pc:spChg chg="add mod">
          <ac:chgData name="Alireza Sedghi" userId="b9749138-07fe-44c4-9f67-66b687b9af9c" providerId="ADAL" clId="{744CCBFB-0229-4545-BDAD-588A9838421B}" dt="2019-09-12T01:29:25.133" v="3170" actId="1076"/>
          <ac:spMkLst>
            <pc:docMk/>
            <pc:sldMk cId="2954383105" sldId="341"/>
            <ac:spMk id="3" creationId="{D049E7BD-7E6F-F74D-8D62-F1E78203245E}"/>
          </ac:spMkLst>
        </pc:spChg>
      </pc:sldChg>
      <pc:sldChg chg="addSp delSp modSp add ord modNotesTx">
        <pc:chgData name="Alireza Sedghi" userId="b9749138-07fe-44c4-9f67-66b687b9af9c" providerId="ADAL" clId="{744CCBFB-0229-4545-BDAD-588A9838421B}" dt="2019-09-12T01:18:00.018" v="3020" actId="14100"/>
        <pc:sldMkLst>
          <pc:docMk/>
          <pc:sldMk cId="3279165608" sldId="343"/>
        </pc:sldMkLst>
        <pc:spChg chg="mod">
          <ac:chgData name="Alireza Sedghi" userId="b9749138-07fe-44c4-9f67-66b687b9af9c" providerId="ADAL" clId="{744CCBFB-0229-4545-BDAD-588A9838421B}" dt="2019-09-12T01:16:08.417" v="3018" actId="20577"/>
          <ac:spMkLst>
            <pc:docMk/>
            <pc:sldMk cId="3279165608" sldId="343"/>
            <ac:spMk id="2" creationId="{00000000-0000-0000-0000-000000000000}"/>
          </ac:spMkLst>
        </pc:spChg>
        <pc:spChg chg="add del mod">
          <ac:chgData name="Alireza Sedghi" userId="b9749138-07fe-44c4-9f67-66b687b9af9c" providerId="ADAL" clId="{744CCBFB-0229-4545-BDAD-588A9838421B}" dt="2019-09-10T23:02:21.829" v="1916" actId="478"/>
          <ac:spMkLst>
            <pc:docMk/>
            <pc:sldMk cId="3279165608" sldId="343"/>
            <ac:spMk id="3" creationId="{3DD2A9F5-825F-0745-BF7A-1A75DE0234DC}"/>
          </ac:spMkLst>
        </pc:spChg>
        <pc:spChg chg="mod">
          <ac:chgData name="Alireza Sedghi" userId="b9749138-07fe-44c4-9f67-66b687b9af9c" providerId="ADAL" clId="{744CCBFB-0229-4545-BDAD-588A9838421B}" dt="2019-09-12T01:15:45.336" v="3006" actId="14100"/>
          <ac:spMkLst>
            <pc:docMk/>
            <pc:sldMk cId="3279165608" sldId="343"/>
            <ac:spMk id="7" creationId="{00000000-0000-0000-0000-000000000000}"/>
          </ac:spMkLst>
        </pc:spChg>
        <pc:spChg chg="mod">
          <ac:chgData name="Alireza Sedghi" userId="b9749138-07fe-44c4-9f67-66b687b9af9c" providerId="ADAL" clId="{744CCBFB-0229-4545-BDAD-588A9838421B}" dt="2019-09-12T01:15:38.595" v="3005" actId="123"/>
          <ac:spMkLst>
            <pc:docMk/>
            <pc:sldMk cId="3279165608" sldId="343"/>
            <ac:spMk id="9" creationId="{98DA4210-9CEF-EA49-8D42-E47CDB36101D}"/>
          </ac:spMkLst>
        </pc:spChg>
        <pc:picChg chg="del mod">
          <ac:chgData name="Alireza Sedghi" userId="b9749138-07fe-44c4-9f67-66b687b9af9c" providerId="ADAL" clId="{744CCBFB-0229-4545-BDAD-588A9838421B}" dt="2019-09-10T22:55:42.967" v="1899" actId="478"/>
          <ac:picMkLst>
            <pc:docMk/>
            <pc:sldMk cId="3279165608" sldId="343"/>
            <ac:picMk id="6" creationId="{350D5FDA-49C8-44BB-8FC8-8E458B00E4F0}"/>
          </ac:picMkLst>
        </pc:picChg>
        <pc:picChg chg="add del mod">
          <ac:chgData name="Alireza Sedghi" userId="b9749138-07fe-44c4-9f67-66b687b9af9c" providerId="ADAL" clId="{744CCBFB-0229-4545-BDAD-588A9838421B}" dt="2019-09-10T23:01:22.071" v="1900" actId="478"/>
          <ac:picMkLst>
            <pc:docMk/>
            <pc:sldMk cId="3279165608" sldId="343"/>
            <ac:picMk id="8" creationId="{328D2F01-4606-2D42-8B11-5A6D9012F100}"/>
          </ac:picMkLst>
        </pc:picChg>
        <pc:picChg chg="add del mod">
          <ac:chgData name="Alireza Sedghi" userId="b9749138-07fe-44c4-9f67-66b687b9af9c" providerId="ADAL" clId="{744CCBFB-0229-4545-BDAD-588A9838421B}" dt="2019-09-10T22:27:36.628" v="1893" actId="478"/>
          <ac:picMkLst>
            <pc:docMk/>
            <pc:sldMk cId="3279165608" sldId="343"/>
            <ac:picMk id="10" creationId="{0EF03A01-899D-6D45-9A20-FA4C36C6F386}"/>
          </ac:picMkLst>
        </pc:picChg>
        <pc:picChg chg="add mod modCrop">
          <ac:chgData name="Alireza Sedghi" userId="b9749138-07fe-44c4-9f67-66b687b9af9c" providerId="ADAL" clId="{744CCBFB-0229-4545-BDAD-588A9838421B}" dt="2019-09-12T01:18:00.018" v="3020" actId="14100"/>
          <ac:picMkLst>
            <pc:docMk/>
            <pc:sldMk cId="3279165608" sldId="343"/>
            <ac:picMk id="12" creationId="{64A96422-9FB0-2844-B59E-745533F2C428}"/>
          </ac:picMkLst>
        </pc:picChg>
        <pc:picChg chg="del">
          <ac:chgData name="Alireza Sedghi" userId="b9749138-07fe-44c4-9f67-66b687b9af9c" providerId="ADAL" clId="{744CCBFB-0229-4545-BDAD-588A9838421B}" dt="2019-09-10T22:22:38.319" v="1864" actId="478"/>
          <ac:picMkLst>
            <pc:docMk/>
            <pc:sldMk cId="3279165608" sldId="343"/>
            <ac:picMk id="7170" creationId="{3AF37DC2-A3E8-C848-978A-6A373560A870}"/>
          </ac:picMkLst>
        </pc:picChg>
      </pc:sldChg>
      <pc:sldChg chg="addSp delSp modSp add">
        <pc:chgData name="Alireza Sedghi" userId="b9749138-07fe-44c4-9f67-66b687b9af9c" providerId="ADAL" clId="{744CCBFB-0229-4545-BDAD-588A9838421B}" dt="2019-09-12T01:18:11.138" v="3025" actId="20577"/>
        <pc:sldMkLst>
          <pc:docMk/>
          <pc:sldMk cId="134686242" sldId="346"/>
        </pc:sldMkLst>
        <pc:spChg chg="mod">
          <ac:chgData name="Alireza Sedghi" userId="b9749138-07fe-44c4-9f67-66b687b9af9c" providerId="ADAL" clId="{744CCBFB-0229-4545-BDAD-588A9838421B}" dt="2019-09-12T01:18:11.138" v="3025" actId="20577"/>
          <ac:spMkLst>
            <pc:docMk/>
            <pc:sldMk cId="134686242" sldId="346"/>
            <ac:spMk id="2" creationId="{B6E340F2-5B6C-944A-8B7E-881344C4642E}"/>
          </ac:spMkLst>
        </pc:spChg>
        <pc:spChg chg="add del mod">
          <ac:chgData name="Alireza Sedghi" userId="b9749138-07fe-44c4-9f67-66b687b9af9c" providerId="ADAL" clId="{744CCBFB-0229-4545-BDAD-588A9838421B}" dt="2019-09-10T23:14:15.893" v="1973" actId="478"/>
          <ac:spMkLst>
            <pc:docMk/>
            <pc:sldMk cId="134686242" sldId="346"/>
            <ac:spMk id="5" creationId="{3A8B8AF8-5932-AF4F-9FCA-75C7D011D767}"/>
          </ac:spMkLst>
        </pc:spChg>
        <pc:grpChg chg="mod">
          <ac:chgData name="Alireza Sedghi" userId="b9749138-07fe-44c4-9f67-66b687b9af9c" providerId="ADAL" clId="{744CCBFB-0229-4545-BDAD-588A9838421B}" dt="2019-09-10T23:14:18.100" v="1974" actId="1076"/>
          <ac:grpSpMkLst>
            <pc:docMk/>
            <pc:sldMk cId="134686242" sldId="346"/>
            <ac:grpSpMk id="7" creationId="{C9C40D83-E669-7541-B925-64A59D83CF62}"/>
          </ac:grpSpMkLst>
        </pc:grpChg>
        <pc:picChg chg="del">
          <ac:chgData name="Alireza Sedghi" userId="b9749138-07fe-44c4-9f67-66b687b9af9c" providerId="ADAL" clId="{744CCBFB-0229-4545-BDAD-588A9838421B}" dt="2019-09-10T23:14:13.274" v="1972" actId="478"/>
          <ac:picMkLst>
            <pc:docMk/>
            <pc:sldMk cId="134686242" sldId="346"/>
            <ac:picMk id="6" creationId="{F2FE31E4-1879-44E7-A779-A1895BC9C6D5}"/>
          </ac:picMkLst>
        </pc:picChg>
      </pc:sldChg>
      <pc:sldChg chg="delSp modSp add">
        <pc:chgData name="Alireza Sedghi" userId="b9749138-07fe-44c4-9f67-66b687b9af9c" providerId="ADAL" clId="{744CCBFB-0229-4545-BDAD-588A9838421B}" dt="2019-09-10T23:21:19.640" v="2076" actId="1076"/>
        <pc:sldMkLst>
          <pc:docMk/>
          <pc:sldMk cId="2452189712" sldId="347"/>
        </pc:sldMkLst>
        <pc:picChg chg="mod">
          <ac:chgData name="Alireza Sedghi" userId="b9749138-07fe-44c4-9f67-66b687b9af9c" providerId="ADAL" clId="{744CCBFB-0229-4545-BDAD-588A9838421B}" dt="2019-09-10T23:21:19.640" v="2076" actId="1076"/>
          <ac:picMkLst>
            <pc:docMk/>
            <pc:sldMk cId="2452189712" sldId="347"/>
            <ac:picMk id="8" creationId="{3691636D-10AA-9B4C-BFEE-43BADE4CBF3C}"/>
          </ac:picMkLst>
        </pc:picChg>
        <pc:picChg chg="del">
          <ac:chgData name="Alireza Sedghi" userId="b9749138-07fe-44c4-9f67-66b687b9af9c" providerId="ADAL" clId="{744CCBFB-0229-4545-BDAD-588A9838421B}" dt="2019-09-10T23:21:11.468" v="2074" actId="478"/>
          <ac:picMkLst>
            <pc:docMk/>
            <pc:sldMk cId="2452189712" sldId="347"/>
            <ac:picMk id="10242" creationId="{D1A89CD9-1523-AB47-98AE-039B27A4E392}"/>
          </ac:picMkLst>
        </pc:picChg>
      </pc:sldChg>
      <pc:sldChg chg="addSp delSp modSp add del modAnim">
        <pc:chgData name="Alireza Sedghi" userId="b9749138-07fe-44c4-9f67-66b687b9af9c" providerId="ADAL" clId="{744CCBFB-0229-4545-BDAD-588A9838421B}" dt="2019-09-12T01:30:59.690" v="3188" actId="2696"/>
        <pc:sldMkLst>
          <pc:docMk/>
          <pc:sldMk cId="3038559749" sldId="348"/>
        </pc:sldMkLst>
        <pc:spChg chg="mod">
          <ac:chgData name="Alireza Sedghi" userId="b9749138-07fe-44c4-9f67-66b687b9af9c" providerId="ADAL" clId="{744CCBFB-0229-4545-BDAD-588A9838421B}" dt="2019-09-10T23:46:42.798" v="2297" actId="20577"/>
          <ac:spMkLst>
            <pc:docMk/>
            <pc:sldMk cId="3038559749" sldId="348"/>
            <ac:spMk id="2" creationId="{71219D0F-454C-B240-9166-5F94441544D1}"/>
          </ac:spMkLst>
        </pc:spChg>
        <pc:spChg chg="del">
          <ac:chgData name="Alireza Sedghi" userId="b9749138-07fe-44c4-9f67-66b687b9af9c" providerId="ADAL" clId="{744CCBFB-0229-4545-BDAD-588A9838421B}" dt="2019-09-10T23:46:32.477" v="2269"/>
          <ac:spMkLst>
            <pc:docMk/>
            <pc:sldMk cId="3038559749" sldId="348"/>
            <ac:spMk id="3" creationId="{1973C696-98C0-C64A-A1E9-1DE7F0D356B3}"/>
          </ac:spMkLst>
        </pc:spChg>
        <pc:spChg chg="add del mod">
          <ac:chgData name="Alireza Sedghi" userId="b9749138-07fe-44c4-9f67-66b687b9af9c" providerId="ADAL" clId="{744CCBFB-0229-4545-BDAD-588A9838421B}" dt="2019-09-12T01:29:54.738" v="3171"/>
          <ac:spMkLst>
            <pc:docMk/>
            <pc:sldMk cId="3038559749" sldId="348"/>
            <ac:spMk id="9" creationId="{13985C8E-465D-434F-8D1A-E68FD3AA6732}"/>
          </ac:spMkLst>
        </pc:spChg>
        <pc:spChg chg="add del mod">
          <ac:chgData name="Alireza Sedghi" userId="b9749138-07fe-44c4-9f67-66b687b9af9c" providerId="ADAL" clId="{744CCBFB-0229-4545-BDAD-588A9838421B}" dt="2019-09-11T01:18:08.507" v="2427" actId="478"/>
          <ac:spMkLst>
            <pc:docMk/>
            <pc:sldMk cId="3038559749" sldId="348"/>
            <ac:spMk id="10" creationId="{81A0707F-8E7B-354A-95BF-70EF2C6F88BA}"/>
          </ac:spMkLst>
        </pc:spChg>
        <pc:spChg chg="add del">
          <ac:chgData name="Alireza Sedghi" userId="b9749138-07fe-44c4-9f67-66b687b9af9c" providerId="ADAL" clId="{744CCBFB-0229-4545-BDAD-588A9838421B}" dt="2019-09-11T01:18:06.428" v="2426"/>
          <ac:spMkLst>
            <pc:docMk/>
            <pc:sldMk cId="3038559749" sldId="348"/>
            <ac:spMk id="11" creationId="{2322F642-1A9E-8C48-BC02-94FE454C214C}"/>
          </ac:spMkLst>
        </pc:spChg>
        <pc:spChg chg="add del mod">
          <ac:chgData name="Alireza Sedghi" userId="b9749138-07fe-44c4-9f67-66b687b9af9c" providerId="ADAL" clId="{744CCBFB-0229-4545-BDAD-588A9838421B}" dt="2019-09-11T01:18:39.638" v="2431" actId="478"/>
          <ac:spMkLst>
            <pc:docMk/>
            <pc:sldMk cId="3038559749" sldId="348"/>
            <ac:spMk id="12" creationId="{228F8BE1-2C93-774F-BDFE-1FACC5013B35}"/>
          </ac:spMkLst>
        </pc:spChg>
        <pc:spChg chg="add del">
          <ac:chgData name="Alireza Sedghi" userId="b9749138-07fe-44c4-9f67-66b687b9af9c" providerId="ADAL" clId="{744CCBFB-0229-4545-BDAD-588A9838421B}" dt="2019-09-11T01:21:05.647" v="2442" actId="478"/>
          <ac:spMkLst>
            <pc:docMk/>
            <pc:sldMk cId="3038559749" sldId="348"/>
            <ac:spMk id="13" creationId="{EA569047-DC44-6C45-B6D1-70F5A646D5DA}"/>
          </ac:spMkLst>
        </pc:spChg>
        <pc:picChg chg="add del mod">
          <ac:chgData name="Alireza Sedghi" userId="b9749138-07fe-44c4-9f67-66b687b9af9c" providerId="ADAL" clId="{744CCBFB-0229-4545-BDAD-588A9838421B}" dt="2019-09-12T01:29:54.738" v="3171"/>
          <ac:picMkLst>
            <pc:docMk/>
            <pc:sldMk cId="3038559749" sldId="348"/>
            <ac:picMk id="6" creationId="{D9D3E8D7-A0C8-924A-B415-4CFD3AE6A70F}"/>
          </ac:picMkLst>
        </pc:picChg>
        <pc:picChg chg="add del mod">
          <ac:chgData name="Alireza Sedghi" userId="b9749138-07fe-44c4-9f67-66b687b9af9c" providerId="ADAL" clId="{744CCBFB-0229-4545-BDAD-588A9838421B}" dt="2019-09-11T01:18:33.030" v="2428" actId="478"/>
          <ac:picMkLst>
            <pc:docMk/>
            <pc:sldMk cId="3038559749" sldId="348"/>
            <ac:picMk id="21506" creationId="{DF255D92-755A-F041-840F-EE9AA994E551}"/>
          </ac:picMkLst>
        </pc:picChg>
        <pc:picChg chg="add del">
          <ac:chgData name="Alireza Sedghi" userId="b9749138-07fe-44c4-9f67-66b687b9af9c" providerId="ADAL" clId="{744CCBFB-0229-4545-BDAD-588A9838421B}" dt="2019-09-11T01:18:06.428" v="2426"/>
          <ac:picMkLst>
            <pc:docMk/>
            <pc:sldMk cId="3038559749" sldId="348"/>
            <ac:picMk id="21508" creationId="{E5BBD332-C07D-4A43-A9A9-6603F6954702}"/>
          </ac:picMkLst>
        </pc:picChg>
        <pc:picChg chg="add del mod">
          <ac:chgData name="Alireza Sedghi" userId="b9749138-07fe-44c4-9f67-66b687b9af9c" providerId="ADAL" clId="{744CCBFB-0229-4545-BDAD-588A9838421B}" dt="2019-09-11T01:20:29.104" v="2436" actId="478"/>
          <ac:picMkLst>
            <pc:docMk/>
            <pc:sldMk cId="3038559749" sldId="348"/>
            <ac:picMk id="21510" creationId="{8C82388D-AEAE-3D41-B242-D8937060CE7D}"/>
          </ac:picMkLst>
        </pc:picChg>
        <pc:picChg chg="add del mod">
          <ac:chgData name="Alireza Sedghi" userId="b9749138-07fe-44c4-9f67-66b687b9af9c" providerId="ADAL" clId="{744CCBFB-0229-4545-BDAD-588A9838421B}" dt="2019-09-11T01:21:02.687" v="2440" actId="478"/>
          <ac:picMkLst>
            <pc:docMk/>
            <pc:sldMk cId="3038559749" sldId="348"/>
            <ac:picMk id="21512" creationId="{5AA8D348-E845-3645-900C-5AD0DBD2F136}"/>
          </ac:picMkLst>
        </pc:picChg>
        <pc:picChg chg="add del mod">
          <ac:chgData name="Alireza Sedghi" userId="b9749138-07fe-44c4-9f67-66b687b9af9c" providerId="ADAL" clId="{744CCBFB-0229-4545-BDAD-588A9838421B}" dt="2019-09-12T01:29:54.738" v="3171"/>
          <ac:picMkLst>
            <pc:docMk/>
            <pc:sldMk cId="3038559749" sldId="348"/>
            <ac:picMk id="21516" creationId="{7E92F7B7-B8EF-BD44-ACB4-DBB7D0035E06}"/>
          </ac:picMkLst>
        </pc:picChg>
        <pc:cxnChg chg="add del mod">
          <ac:chgData name="Alireza Sedghi" userId="b9749138-07fe-44c4-9f67-66b687b9af9c" providerId="ADAL" clId="{744CCBFB-0229-4545-BDAD-588A9838421B}" dt="2019-09-10T23:47:32.492" v="2305" actId="478"/>
          <ac:cxnSpMkLst>
            <pc:docMk/>
            <pc:sldMk cId="3038559749" sldId="348"/>
            <ac:cxnSpMk id="7" creationId="{057626BC-0B83-034F-863C-308926D68374}"/>
          </ac:cxnSpMkLst>
        </pc:cxnChg>
      </pc:sldChg>
      <pc:sldChg chg="addSp delSp modSp add">
        <pc:chgData name="Alireza Sedghi" userId="b9749138-07fe-44c4-9f67-66b687b9af9c" providerId="ADAL" clId="{744CCBFB-0229-4545-BDAD-588A9838421B}" dt="2019-09-12T01:29:07.860" v="3168"/>
        <pc:sldMkLst>
          <pc:docMk/>
          <pc:sldMk cId="4188885840" sldId="349"/>
        </pc:sldMkLst>
        <pc:spChg chg="mod">
          <ac:chgData name="Alireza Sedghi" userId="b9749138-07fe-44c4-9f67-66b687b9af9c" providerId="ADAL" clId="{744CCBFB-0229-4545-BDAD-588A9838421B}" dt="2019-09-11T01:06:47.069" v="2398" actId="313"/>
          <ac:spMkLst>
            <pc:docMk/>
            <pc:sldMk cId="4188885840" sldId="349"/>
            <ac:spMk id="2" creationId="{F12A431F-5C6A-6D4E-8AE2-264CEB7FCD29}"/>
          </ac:spMkLst>
        </pc:spChg>
        <pc:spChg chg="del">
          <ac:chgData name="Alireza Sedghi" userId="b9749138-07fe-44c4-9f67-66b687b9af9c" providerId="ADAL" clId="{744CCBFB-0229-4545-BDAD-588A9838421B}" dt="2019-09-11T01:06:24.719" v="2392" actId="478"/>
          <ac:spMkLst>
            <pc:docMk/>
            <pc:sldMk cId="4188885840" sldId="349"/>
            <ac:spMk id="3" creationId="{5CC8AF8A-2822-1947-BBEB-927936DD48E9}"/>
          </ac:spMkLst>
        </pc:spChg>
        <pc:spChg chg="add">
          <ac:chgData name="Alireza Sedghi" userId="b9749138-07fe-44c4-9f67-66b687b9af9c" providerId="ADAL" clId="{744CCBFB-0229-4545-BDAD-588A9838421B}" dt="2019-09-12T01:29:07.860" v="3168"/>
          <ac:spMkLst>
            <pc:docMk/>
            <pc:sldMk cId="4188885840" sldId="349"/>
            <ac:spMk id="5" creationId="{F2F55295-BD67-EC4F-B837-190D40D3CBD1}"/>
          </ac:spMkLst>
        </pc:spChg>
        <pc:picChg chg="add del mod">
          <ac:chgData name="Alireza Sedghi" userId="b9749138-07fe-44c4-9f67-66b687b9af9c" providerId="ADAL" clId="{744CCBFB-0229-4545-BDAD-588A9838421B}" dt="2019-09-11T01:06:22.631" v="2391" actId="478"/>
          <ac:picMkLst>
            <pc:docMk/>
            <pc:sldMk cId="4188885840" sldId="349"/>
            <ac:picMk id="22530" creationId="{3713B96F-6974-E047-8C8C-9E3FC1931DA2}"/>
          </ac:picMkLst>
        </pc:picChg>
        <pc:picChg chg="add mod">
          <ac:chgData name="Alireza Sedghi" userId="b9749138-07fe-44c4-9f67-66b687b9af9c" providerId="ADAL" clId="{744CCBFB-0229-4545-BDAD-588A9838421B}" dt="2019-09-12T01:26:23.594" v="3093" actId="732"/>
          <ac:picMkLst>
            <pc:docMk/>
            <pc:sldMk cId="4188885840" sldId="349"/>
            <ac:picMk id="22532" creationId="{75689D65-D858-A940-9D73-F632989F3A8C}"/>
          </ac:picMkLst>
        </pc:picChg>
      </pc:sldChg>
      <pc:sldChg chg="addSp delSp modSp add modAnim">
        <pc:chgData name="Alireza Sedghi" userId="b9749138-07fe-44c4-9f67-66b687b9af9c" providerId="ADAL" clId="{744CCBFB-0229-4545-BDAD-588A9838421B}" dt="2019-09-12T02:23:48.724" v="4188"/>
        <pc:sldMkLst>
          <pc:docMk/>
          <pc:sldMk cId="561691984" sldId="350"/>
        </pc:sldMkLst>
        <pc:spChg chg="del">
          <ac:chgData name="Alireza Sedghi" userId="b9749138-07fe-44c4-9f67-66b687b9af9c" providerId="ADAL" clId="{744CCBFB-0229-4545-BDAD-588A9838421B}" dt="2019-09-11T01:08:12.851" v="2405" actId="478"/>
          <ac:spMkLst>
            <pc:docMk/>
            <pc:sldMk cId="561691984" sldId="350"/>
            <ac:spMk id="2" creationId="{A93A33D7-761B-8149-BDD9-DE8E6F9BAF58}"/>
          </ac:spMkLst>
        </pc:spChg>
        <pc:spChg chg="del mod">
          <ac:chgData name="Alireza Sedghi" userId="b9749138-07fe-44c4-9f67-66b687b9af9c" providerId="ADAL" clId="{744CCBFB-0229-4545-BDAD-588A9838421B}" dt="2019-09-11T01:08:14.707" v="2407" actId="478"/>
          <ac:spMkLst>
            <pc:docMk/>
            <pc:sldMk cId="561691984" sldId="350"/>
            <ac:spMk id="3" creationId="{3B4D32E6-CD6D-2144-9D31-EBFBE297F4A0}"/>
          </ac:spMkLst>
        </pc:spChg>
        <pc:spChg chg="add">
          <ac:chgData name="Alireza Sedghi" userId="b9749138-07fe-44c4-9f67-66b687b9af9c" providerId="ADAL" clId="{744CCBFB-0229-4545-BDAD-588A9838421B}" dt="2019-09-12T02:23:33.796" v="4186"/>
          <ac:spMkLst>
            <pc:docMk/>
            <pc:sldMk cId="561691984" sldId="350"/>
            <ac:spMk id="5" creationId="{9B654CF5-157C-A24A-831B-8EF2171AC194}"/>
          </ac:spMkLst>
        </pc:spChg>
        <pc:spChg chg="add del">
          <ac:chgData name="Alireza Sedghi" userId="b9749138-07fe-44c4-9f67-66b687b9af9c" providerId="ADAL" clId="{744CCBFB-0229-4545-BDAD-588A9838421B}" dt="2019-09-11T01:08:44.320" v="2412" actId="478"/>
          <ac:spMkLst>
            <pc:docMk/>
            <pc:sldMk cId="561691984" sldId="350"/>
            <ac:spMk id="5" creationId="{F41A5ECF-ACDE-3546-A02E-DB51B055271D}"/>
          </ac:spMkLst>
        </pc:spChg>
        <pc:spChg chg="add del">
          <ac:chgData name="Alireza Sedghi" userId="b9749138-07fe-44c4-9f67-66b687b9af9c" providerId="ADAL" clId="{744CCBFB-0229-4545-BDAD-588A9838421B}" dt="2019-09-11T01:08:50.464" v="2414" actId="478"/>
          <ac:spMkLst>
            <pc:docMk/>
            <pc:sldMk cId="561691984" sldId="350"/>
            <ac:spMk id="6" creationId="{DF553424-EAFD-5747-9233-B5D6FBCC83C5}"/>
          </ac:spMkLst>
        </pc:spChg>
        <pc:picChg chg="add mod">
          <ac:chgData name="Alireza Sedghi" userId="b9749138-07fe-44c4-9f67-66b687b9af9c" providerId="ADAL" clId="{744CCBFB-0229-4545-BDAD-588A9838421B}" dt="2019-09-11T01:10:21.251" v="2423" actId="1076"/>
          <ac:picMkLst>
            <pc:docMk/>
            <pc:sldMk cId="561691984" sldId="350"/>
            <ac:picMk id="23554" creationId="{748AB1E8-6DDC-7546-9F92-2D2FB7EA7D04}"/>
          </ac:picMkLst>
        </pc:picChg>
        <pc:picChg chg="add mod">
          <ac:chgData name="Alireza Sedghi" userId="b9749138-07fe-44c4-9f67-66b687b9af9c" providerId="ADAL" clId="{744CCBFB-0229-4545-BDAD-588A9838421B}" dt="2019-09-11T01:08:55.423" v="2418" actId="1076"/>
          <ac:picMkLst>
            <pc:docMk/>
            <pc:sldMk cId="561691984" sldId="350"/>
            <ac:picMk id="23560" creationId="{A1C399D6-7E65-F04C-83EA-C6D81D9621EE}"/>
          </ac:picMkLst>
        </pc:picChg>
      </pc:sldChg>
      <pc:sldChg chg="addSp delSp modSp add modAnim">
        <pc:chgData name="Alireza Sedghi" userId="b9749138-07fe-44c4-9f67-66b687b9af9c" providerId="ADAL" clId="{744CCBFB-0229-4545-BDAD-588A9838421B}" dt="2019-09-12T01:32:56.160" v="3239"/>
        <pc:sldMkLst>
          <pc:docMk/>
          <pc:sldMk cId="1964514893" sldId="351"/>
        </pc:sldMkLst>
        <pc:spChg chg="mod">
          <ac:chgData name="Alireza Sedghi" userId="b9749138-07fe-44c4-9f67-66b687b9af9c" providerId="ADAL" clId="{744CCBFB-0229-4545-BDAD-588A9838421B}" dt="2019-09-11T01:29:13.755" v="2512" actId="20577"/>
          <ac:spMkLst>
            <pc:docMk/>
            <pc:sldMk cId="1964514893" sldId="351"/>
            <ac:spMk id="2" creationId="{DB196D02-AFAC-DC42-AD88-041FC0DE3EE5}"/>
          </ac:spMkLst>
        </pc:spChg>
        <pc:spChg chg="mod">
          <ac:chgData name="Alireza Sedghi" userId="b9749138-07fe-44c4-9f67-66b687b9af9c" providerId="ADAL" clId="{744CCBFB-0229-4545-BDAD-588A9838421B}" dt="2019-09-12T01:31:43.496" v="3225" actId="14100"/>
          <ac:spMkLst>
            <pc:docMk/>
            <pc:sldMk cId="1964514893" sldId="351"/>
            <ac:spMk id="3" creationId="{DF94D261-5EAC-9649-A7A7-40EFAA8815C2}"/>
          </ac:spMkLst>
        </pc:spChg>
        <pc:spChg chg="add mod">
          <ac:chgData name="Alireza Sedghi" userId="b9749138-07fe-44c4-9f67-66b687b9af9c" providerId="ADAL" clId="{744CCBFB-0229-4545-BDAD-588A9838421B}" dt="2019-09-12T01:31:30.114" v="3218" actId="20577"/>
          <ac:spMkLst>
            <pc:docMk/>
            <pc:sldMk cId="1964514893" sldId="351"/>
            <ac:spMk id="10" creationId="{ADB45D75-D909-6149-B083-776383D6CC6C}"/>
          </ac:spMkLst>
        </pc:spChg>
        <pc:spChg chg="del mod">
          <ac:chgData name="Alireza Sedghi" userId="b9749138-07fe-44c4-9f67-66b687b9af9c" providerId="ADAL" clId="{744CCBFB-0229-4545-BDAD-588A9838421B}" dt="2019-09-12T01:32:45.822" v="3238" actId="478"/>
          <ac:spMkLst>
            <pc:docMk/>
            <pc:sldMk cId="1964514893" sldId="351"/>
            <ac:spMk id="11" creationId="{6230F633-61E5-4664-B51B-F9C1448E5530}"/>
          </ac:spMkLst>
        </pc:spChg>
        <pc:spChg chg="del">
          <ac:chgData name="Alireza Sedghi" userId="b9749138-07fe-44c4-9f67-66b687b9af9c" providerId="ADAL" clId="{744CCBFB-0229-4545-BDAD-588A9838421B}" dt="2019-09-12T01:32:22.079" v="3230" actId="478"/>
          <ac:spMkLst>
            <pc:docMk/>
            <pc:sldMk cId="1964514893" sldId="351"/>
            <ac:spMk id="12" creationId="{DE594F06-B008-4317-8BE7-B1EA872F6370}"/>
          </ac:spMkLst>
        </pc:spChg>
        <pc:spChg chg="add mod">
          <ac:chgData name="Alireza Sedghi" userId="b9749138-07fe-44c4-9f67-66b687b9af9c" providerId="ADAL" clId="{744CCBFB-0229-4545-BDAD-588A9838421B}" dt="2019-09-12T01:32:43.373" v="3237" actId="1076"/>
          <ac:spMkLst>
            <pc:docMk/>
            <pc:sldMk cId="1964514893" sldId="351"/>
            <ac:spMk id="13" creationId="{593D1954-F360-2D42-94C2-F355C3D3D766}"/>
          </ac:spMkLst>
        </pc:spChg>
        <pc:picChg chg="mod modCrop">
          <ac:chgData name="Alireza Sedghi" userId="b9749138-07fe-44c4-9f67-66b687b9af9c" providerId="ADAL" clId="{744CCBFB-0229-4545-BDAD-588A9838421B}" dt="2019-09-12T01:32:14.295" v="3229" actId="732"/>
          <ac:picMkLst>
            <pc:docMk/>
            <pc:sldMk cId="1964514893" sldId="351"/>
            <ac:picMk id="7" creationId="{BE4B0757-2470-4A7A-8443-8956EAA2D737}"/>
          </ac:picMkLst>
        </pc:picChg>
      </pc:sldChg>
      <pc:sldChg chg="addSp delSp modSp add">
        <pc:chgData name="Alireza Sedghi" userId="b9749138-07fe-44c4-9f67-66b687b9af9c" providerId="ADAL" clId="{744CCBFB-0229-4545-BDAD-588A9838421B}" dt="2019-09-12T02:23:36.085" v="4187"/>
        <pc:sldMkLst>
          <pc:docMk/>
          <pc:sldMk cId="1046912919" sldId="352"/>
        </pc:sldMkLst>
        <pc:spChg chg="del">
          <ac:chgData name="Alireza Sedghi" userId="b9749138-07fe-44c4-9f67-66b687b9af9c" providerId="ADAL" clId="{744CCBFB-0229-4545-BDAD-588A9838421B}" dt="2019-09-11T01:22:59.131" v="2450" actId="478"/>
          <ac:spMkLst>
            <pc:docMk/>
            <pc:sldMk cId="1046912919" sldId="352"/>
            <ac:spMk id="2" creationId="{2974F575-F617-C64E-A6DC-6F836E0176AD}"/>
          </ac:spMkLst>
        </pc:spChg>
        <pc:spChg chg="del">
          <ac:chgData name="Alireza Sedghi" userId="b9749138-07fe-44c4-9f67-66b687b9af9c" providerId="ADAL" clId="{744CCBFB-0229-4545-BDAD-588A9838421B}" dt="2019-09-11T01:23:00.043" v="2451" actId="478"/>
          <ac:spMkLst>
            <pc:docMk/>
            <pc:sldMk cId="1046912919" sldId="352"/>
            <ac:spMk id="3" creationId="{654D9B1C-3567-114A-8A7A-24043FB91BC2}"/>
          </ac:spMkLst>
        </pc:spChg>
        <pc:spChg chg="add mod">
          <ac:chgData name="Alireza Sedghi" userId="b9749138-07fe-44c4-9f67-66b687b9af9c" providerId="ADAL" clId="{744CCBFB-0229-4545-BDAD-588A9838421B}" dt="2019-09-12T01:45:56.303" v="3443" actId="20577"/>
          <ac:spMkLst>
            <pc:docMk/>
            <pc:sldMk cId="1046912919" sldId="352"/>
            <ac:spMk id="5" creationId="{8F3F65B4-3C6F-414F-A758-E7131E7F07B6}"/>
          </ac:spMkLst>
        </pc:spChg>
        <pc:spChg chg="add">
          <ac:chgData name="Alireza Sedghi" userId="b9749138-07fe-44c4-9f67-66b687b9af9c" providerId="ADAL" clId="{744CCBFB-0229-4545-BDAD-588A9838421B}" dt="2019-09-12T02:23:36.085" v="4187"/>
          <ac:spMkLst>
            <pc:docMk/>
            <pc:sldMk cId="1046912919" sldId="352"/>
            <ac:spMk id="6" creationId="{61C9DB08-DB5E-7A47-BDC6-40A6A9F8F077}"/>
          </ac:spMkLst>
        </pc:spChg>
        <pc:picChg chg="add mod">
          <ac:chgData name="Alireza Sedghi" userId="b9749138-07fe-44c4-9f67-66b687b9af9c" providerId="ADAL" clId="{744CCBFB-0229-4545-BDAD-588A9838421B}" dt="2019-09-11T01:23:01.457" v="2452" actId="1076"/>
          <ac:picMkLst>
            <pc:docMk/>
            <pc:sldMk cId="1046912919" sldId="352"/>
            <ac:picMk id="24578" creationId="{125339A5-7992-F846-9BC1-A2B551ED75A8}"/>
          </ac:picMkLst>
        </pc:picChg>
      </pc:sldChg>
      <pc:sldChg chg="addSp delSp modSp add modAnim">
        <pc:chgData name="Alireza Sedghi" userId="b9749138-07fe-44c4-9f67-66b687b9af9c" providerId="ADAL" clId="{744CCBFB-0229-4545-BDAD-588A9838421B}" dt="2019-09-12T02:24:29.229" v="4189"/>
        <pc:sldMkLst>
          <pc:docMk/>
          <pc:sldMk cId="3543456695" sldId="353"/>
        </pc:sldMkLst>
        <pc:spChg chg="mod">
          <ac:chgData name="Alireza Sedghi" userId="b9749138-07fe-44c4-9f67-66b687b9af9c" providerId="ADAL" clId="{744CCBFB-0229-4545-BDAD-588A9838421B}" dt="2019-09-12T01:34:55.624" v="3281" actId="20577"/>
          <ac:spMkLst>
            <pc:docMk/>
            <pc:sldMk cId="3543456695" sldId="353"/>
            <ac:spMk id="2" creationId="{DB196D02-AFAC-DC42-AD88-041FC0DE3EE5}"/>
          </ac:spMkLst>
        </pc:spChg>
        <pc:spChg chg="del mod">
          <ac:chgData name="Alireza Sedghi" userId="b9749138-07fe-44c4-9f67-66b687b9af9c" providerId="ADAL" clId="{744CCBFB-0229-4545-BDAD-588A9838421B}" dt="2019-09-11T01:31:06.916" v="2662"/>
          <ac:spMkLst>
            <pc:docMk/>
            <pc:sldMk cId="3543456695" sldId="353"/>
            <ac:spMk id="3" creationId="{DF94D261-5EAC-9649-A7A7-40EFAA8815C2}"/>
          </ac:spMkLst>
        </pc:spChg>
        <pc:spChg chg="add del">
          <ac:chgData name="Alireza Sedghi" userId="b9749138-07fe-44c4-9f67-66b687b9af9c" providerId="ADAL" clId="{744CCBFB-0229-4545-BDAD-588A9838421B}" dt="2019-09-12T02:18:31.892" v="4036" actId="478"/>
          <ac:spMkLst>
            <pc:docMk/>
            <pc:sldMk cId="3543456695" sldId="353"/>
            <ac:spMk id="7" creationId="{028A916B-7522-584C-9EAF-989926D9C7EA}"/>
          </ac:spMkLst>
        </pc:spChg>
        <pc:picChg chg="add mod modCrop">
          <ac:chgData name="Alireza Sedghi" userId="b9749138-07fe-44c4-9f67-66b687b9af9c" providerId="ADAL" clId="{744CCBFB-0229-4545-BDAD-588A9838421B}" dt="2019-09-12T02:18:26.419" v="4033" actId="1076"/>
          <ac:picMkLst>
            <pc:docMk/>
            <pc:sldMk cId="3543456695" sldId="353"/>
            <ac:picMk id="5" creationId="{A9EE145E-A031-D940-8ED0-CDA1ED336C5A}"/>
          </ac:picMkLst>
        </pc:picChg>
        <pc:picChg chg="add del mod">
          <ac:chgData name="Alireza Sedghi" userId="b9749138-07fe-44c4-9f67-66b687b9af9c" providerId="ADAL" clId="{744CCBFB-0229-4545-BDAD-588A9838421B}" dt="2019-09-12T01:45:30.467" v="3430"/>
          <ac:picMkLst>
            <pc:docMk/>
            <pc:sldMk cId="3543456695" sldId="353"/>
            <ac:picMk id="6" creationId="{EE4F9ED5-C8CD-AE4C-AA7E-64E143408D42}"/>
          </ac:picMkLst>
        </pc:picChg>
        <pc:picChg chg="add mod">
          <ac:chgData name="Alireza Sedghi" userId="b9749138-07fe-44c4-9f67-66b687b9af9c" providerId="ADAL" clId="{744CCBFB-0229-4545-BDAD-588A9838421B}" dt="2019-09-12T02:18:28.874" v="4035" actId="1076"/>
          <ac:picMkLst>
            <pc:docMk/>
            <pc:sldMk cId="3543456695" sldId="353"/>
            <ac:picMk id="25602" creationId="{D16B8C1C-C48F-A347-A389-80F776302D5E}"/>
          </ac:picMkLst>
        </pc:picChg>
      </pc:sldChg>
      <pc:sldChg chg="addSp modSp add">
        <pc:chgData name="Alireza Sedghi" userId="b9749138-07fe-44c4-9f67-66b687b9af9c" providerId="ADAL" clId="{744CCBFB-0229-4545-BDAD-588A9838421B}" dt="2019-09-12T02:18:39.222" v="4047" actId="20577"/>
        <pc:sldMkLst>
          <pc:docMk/>
          <pc:sldMk cId="316071967" sldId="354"/>
        </pc:sldMkLst>
        <pc:spChg chg="mod">
          <ac:chgData name="Alireza Sedghi" userId="b9749138-07fe-44c4-9f67-66b687b9af9c" providerId="ADAL" clId="{744CCBFB-0229-4545-BDAD-588A9838421B}" dt="2019-09-11T01:32:42.186" v="2734" actId="1076"/>
          <ac:spMkLst>
            <pc:docMk/>
            <pc:sldMk cId="316071967" sldId="354"/>
            <ac:spMk id="2" creationId="{962ED96D-9E2A-5141-A916-041F08CB77C6}"/>
          </ac:spMkLst>
        </pc:spChg>
        <pc:spChg chg="add mod">
          <ac:chgData name="Alireza Sedghi" userId="b9749138-07fe-44c4-9f67-66b687b9af9c" providerId="ADAL" clId="{744CCBFB-0229-4545-BDAD-588A9838421B}" dt="2019-09-12T02:18:39.222" v="4047" actId="20577"/>
          <ac:spMkLst>
            <pc:docMk/>
            <pc:sldMk cId="316071967" sldId="354"/>
            <ac:spMk id="10" creationId="{763A4561-3F17-5543-A4CF-EC2CBCA986CB}"/>
          </ac:spMkLst>
        </pc:spChg>
        <pc:picChg chg="add mod">
          <ac:chgData name="Alireza Sedghi" userId="b9749138-07fe-44c4-9f67-66b687b9af9c" providerId="ADAL" clId="{744CCBFB-0229-4545-BDAD-588A9838421B}" dt="2019-09-11T01:32:44.847" v="2736" actId="1076"/>
          <ac:picMkLst>
            <pc:docMk/>
            <pc:sldMk cId="316071967" sldId="354"/>
            <ac:picMk id="26626" creationId="{F8D0E3CD-3345-6C41-843B-125AA1DA84B8}"/>
          </ac:picMkLst>
        </pc:picChg>
      </pc:sldChg>
      <pc:sldChg chg="addSp modSp modAnim">
        <pc:chgData name="Alireza Sedghi" userId="b9749138-07fe-44c4-9f67-66b687b9af9c" providerId="ADAL" clId="{744CCBFB-0229-4545-BDAD-588A9838421B}" dt="2019-09-12T01:09:33.702" v="2758"/>
        <pc:sldMkLst>
          <pc:docMk/>
          <pc:sldMk cId="2746495250" sldId="355"/>
        </pc:sldMkLst>
        <pc:spChg chg="mod">
          <ac:chgData name="Alireza Sedghi" userId="b9749138-07fe-44c4-9f67-66b687b9af9c" providerId="ADAL" clId="{744CCBFB-0229-4545-BDAD-588A9838421B}" dt="2019-09-12T01:09:26.435" v="2756" actId="1076"/>
          <ac:spMkLst>
            <pc:docMk/>
            <pc:sldMk cId="2746495250" sldId="355"/>
            <ac:spMk id="2" creationId="{356999DC-FEC6-4638-AFC1-C227B92ACA83}"/>
          </ac:spMkLst>
        </pc:spChg>
        <pc:spChg chg="mod">
          <ac:chgData name="Alireza Sedghi" userId="b9749138-07fe-44c4-9f67-66b687b9af9c" providerId="ADAL" clId="{744CCBFB-0229-4545-BDAD-588A9838421B}" dt="2019-09-12T01:09:11.250" v="2752" actId="1076"/>
          <ac:spMkLst>
            <pc:docMk/>
            <pc:sldMk cId="2746495250" sldId="355"/>
            <ac:spMk id="6" creationId="{72AEA31C-18C5-4D96-87BC-A106B37EA2DF}"/>
          </ac:spMkLst>
        </pc:spChg>
        <pc:spChg chg="mod">
          <ac:chgData name="Alireza Sedghi" userId="b9749138-07fe-44c4-9f67-66b687b9af9c" providerId="ADAL" clId="{744CCBFB-0229-4545-BDAD-588A9838421B}" dt="2019-09-12T01:08:26.301" v="2746" actId="164"/>
          <ac:spMkLst>
            <pc:docMk/>
            <pc:sldMk cId="2746495250" sldId="355"/>
            <ac:spMk id="8" creationId="{5ED20A9C-E72A-48CC-9B31-F22E04D6BFC4}"/>
          </ac:spMkLst>
        </pc:spChg>
        <pc:spChg chg="mod">
          <ac:chgData name="Alireza Sedghi" userId="b9749138-07fe-44c4-9f67-66b687b9af9c" providerId="ADAL" clId="{744CCBFB-0229-4545-BDAD-588A9838421B}" dt="2019-09-12T01:09:11.250" v="2752" actId="1076"/>
          <ac:spMkLst>
            <pc:docMk/>
            <pc:sldMk cId="2746495250" sldId="355"/>
            <ac:spMk id="9" creationId="{102D193A-C645-44BF-9606-FEA80BE245D5}"/>
          </ac:spMkLst>
        </pc:spChg>
        <pc:spChg chg="mod">
          <ac:chgData name="Alireza Sedghi" userId="b9749138-07fe-44c4-9f67-66b687b9af9c" providerId="ADAL" clId="{744CCBFB-0229-4545-BDAD-588A9838421B}" dt="2019-09-12T01:08:26.301" v="2746" actId="164"/>
          <ac:spMkLst>
            <pc:docMk/>
            <pc:sldMk cId="2746495250" sldId="355"/>
            <ac:spMk id="10" creationId="{DE215397-5342-4A69-87CC-310105F99401}"/>
          </ac:spMkLst>
        </pc:spChg>
        <pc:spChg chg="mod">
          <ac:chgData name="Alireza Sedghi" userId="b9749138-07fe-44c4-9f67-66b687b9af9c" providerId="ADAL" clId="{744CCBFB-0229-4545-BDAD-588A9838421B}" dt="2019-09-12T01:08:12.421" v="2744" actId="164"/>
          <ac:spMkLst>
            <pc:docMk/>
            <pc:sldMk cId="2746495250" sldId="355"/>
            <ac:spMk id="14" creationId="{30F7F763-B236-4529-8C86-CFBD4878AB25}"/>
          </ac:spMkLst>
        </pc:spChg>
        <pc:spChg chg="mod">
          <ac:chgData name="Alireza Sedghi" userId="b9749138-07fe-44c4-9f67-66b687b9af9c" providerId="ADAL" clId="{744CCBFB-0229-4545-BDAD-588A9838421B}" dt="2019-09-12T01:08:12.421" v="2744" actId="164"/>
          <ac:spMkLst>
            <pc:docMk/>
            <pc:sldMk cId="2746495250" sldId="355"/>
            <ac:spMk id="15" creationId="{95C377F0-1673-426A-BC78-D3E49E7FC660}"/>
          </ac:spMkLst>
        </pc:spChg>
        <pc:grpChg chg="add mod">
          <ac:chgData name="Alireza Sedghi" userId="b9749138-07fe-44c4-9f67-66b687b9af9c" providerId="ADAL" clId="{744CCBFB-0229-4545-BDAD-588A9838421B}" dt="2019-09-12T01:09:17.121" v="2753" actId="1076"/>
          <ac:grpSpMkLst>
            <pc:docMk/>
            <pc:sldMk cId="2746495250" sldId="355"/>
            <ac:grpSpMk id="5" creationId="{F79D6260-45F7-544C-8D00-29BE02738D46}"/>
          </ac:grpSpMkLst>
        </pc:grpChg>
        <pc:grpChg chg="add mod">
          <ac:chgData name="Alireza Sedghi" userId="b9749138-07fe-44c4-9f67-66b687b9af9c" providerId="ADAL" clId="{744CCBFB-0229-4545-BDAD-588A9838421B}" dt="2019-09-12T01:09:02.866" v="2751" actId="1076"/>
          <ac:grpSpMkLst>
            <pc:docMk/>
            <pc:sldMk cId="2746495250" sldId="355"/>
            <ac:grpSpMk id="7" creationId="{5A8F9712-2FE9-1C4D-BFF9-60AD46870C36}"/>
          </ac:grpSpMkLst>
        </pc:grpChg>
        <pc:picChg chg="mod">
          <ac:chgData name="Alireza Sedghi" userId="b9749138-07fe-44c4-9f67-66b687b9af9c" providerId="ADAL" clId="{744CCBFB-0229-4545-BDAD-588A9838421B}" dt="2019-09-12T01:08:26.301" v="2746" actId="164"/>
          <ac:picMkLst>
            <pc:docMk/>
            <pc:sldMk cId="2746495250" sldId="355"/>
            <ac:picMk id="3" creationId="{C798548E-9161-4958-82A4-507ED2E91CBC}"/>
          </ac:picMkLst>
        </pc:picChg>
        <pc:picChg chg="mod">
          <ac:chgData name="Alireza Sedghi" userId="b9749138-07fe-44c4-9f67-66b687b9af9c" providerId="ADAL" clId="{744CCBFB-0229-4545-BDAD-588A9838421B}" dt="2019-09-12T01:08:12.421" v="2744" actId="164"/>
          <ac:picMkLst>
            <pc:docMk/>
            <pc:sldMk cId="2746495250" sldId="355"/>
            <ac:picMk id="11" creationId="{F45759F6-461B-4AE7-A702-D19F1D472D8D}"/>
          </ac:picMkLst>
        </pc:picChg>
        <pc:picChg chg="mod">
          <ac:chgData name="Alireza Sedghi" userId="b9749138-07fe-44c4-9f67-66b687b9af9c" providerId="ADAL" clId="{744CCBFB-0229-4545-BDAD-588A9838421B}" dt="2019-09-12T01:09:11.250" v="2752" actId="1076"/>
          <ac:picMkLst>
            <pc:docMk/>
            <pc:sldMk cId="2746495250" sldId="355"/>
            <ac:picMk id="13" creationId="{2CBD077B-2260-4D4E-8F37-9CFA5F3A10F7}"/>
          </ac:picMkLst>
        </pc:picChg>
        <pc:picChg chg="mod">
          <ac:chgData name="Alireza Sedghi" userId="b9749138-07fe-44c4-9f67-66b687b9af9c" providerId="ADAL" clId="{744CCBFB-0229-4545-BDAD-588A9838421B}" dt="2019-09-12T01:08:12.421" v="2744" actId="164"/>
          <ac:picMkLst>
            <pc:docMk/>
            <pc:sldMk cId="2746495250" sldId="355"/>
            <ac:picMk id="16" creationId="{116F958A-D08E-45EB-90DD-F8502BF7B206}"/>
          </ac:picMkLst>
        </pc:picChg>
      </pc:sldChg>
      <pc:sldChg chg="modSp">
        <pc:chgData name="Alireza Sedghi" userId="b9749138-07fe-44c4-9f67-66b687b9af9c" providerId="ADAL" clId="{744CCBFB-0229-4545-BDAD-588A9838421B}" dt="2019-09-12T01:24:24.816" v="3081" actId="1076"/>
        <pc:sldMkLst>
          <pc:docMk/>
          <pc:sldMk cId="2154152194" sldId="356"/>
        </pc:sldMkLst>
        <pc:picChg chg="mod">
          <ac:chgData name="Alireza Sedghi" userId="b9749138-07fe-44c4-9f67-66b687b9af9c" providerId="ADAL" clId="{744CCBFB-0229-4545-BDAD-588A9838421B}" dt="2019-09-12T01:24:24.816" v="3081" actId="1076"/>
          <ac:picMkLst>
            <pc:docMk/>
            <pc:sldMk cId="2154152194" sldId="356"/>
            <ac:picMk id="9" creationId="{97CD1124-82D6-4896-914D-DF547D894C7D}"/>
          </ac:picMkLst>
        </pc:picChg>
      </pc:sldChg>
      <pc:sldChg chg="modSp">
        <pc:chgData name="Alireza Sedghi" userId="b9749138-07fe-44c4-9f67-66b687b9af9c" providerId="ADAL" clId="{744CCBFB-0229-4545-BDAD-588A9838421B}" dt="2019-09-12T02:22:22.938" v="4183" actId="20577"/>
        <pc:sldMkLst>
          <pc:docMk/>
          <pc:sldMk cId="333816469" sldId="359"/>
        </pc:sldMkLst>
        <pc:spChg chg="mod">
          <ac:chgData name="Alireza Sedghi" userId="b9749138-07fe-44c4-9f67-66b687b9af9c" providerId="ADAL" clId="{744CCBFB-0229-4545-BDAD-588A9838421B}" dt="2019-09-12T02:22:22.938" v="4183" actId="20577"/>
          <ac:spMkLst>
            <pc:docMk/>
            <pc:sldMk cId="333816469" sldId="359"/>
            <ac:spMk id="3" creationId="{183F6D54-7256-4EC7-909C-8325E96F0622}"/>
          </ac:spMkLst>
        </pc:spChg>
      </pc:sldChg>
      <pc:sldChg chg="delSp">
        <pc:chgData name="Alireza Sedghi" userId="b9749138-07fe-44c4-9f67-66b687b9af9c" providerId="ADAL" clId="{744CCBFB-0229-4545-BDAD-588A9838421B}" dt="2019-09-12T02:20:03.612" v="4069" actId="478"/>
        <pc:sldMkLst>
          <pc:docMk/>
          <pc:sldMk cId="2433597626" sldId="360"/>
        </pc:sldMkLst>
        <pc:spChg chg="del">
          <ac:chgData name="Alireza Sedghi" userId="b9749138-07fe-44c4-9f67-66b687b9af9c" providerId="ADAL" clId="{744CCBFB-0229-4545-BDAD-588A9838421B}" dt="2019-09-12T02:20:03.612" v="4069" actId="478"/>
          <ac:spMkLst>
            <pc:docMk/>
            <pc:sldMk cId="2433597626" sldId="360"/>
            <ac:spMk id="2" creationId="{45E0C142-CE5A-4056-A594-550991ABAA46}"/>
          </ac:spMkLst>
        </pc:spChg>
      </pc:sldChg>
      <pc:sldChg chg="modSp">
        <pc:chgData name="Alireza Sedghi" userId="b9749138-07fe-44c4-9f67-66b687b9af9c" providerId="ADAL" clId="{744CCBFB-0229-4545-BDAD-588A9838421B}" dt="2019-09-12T02:08:01.879" v="3913" actId="1076"/>
        <pc:sldMkLst>
          <pc:docMk/>
          <pc:sldMk cId="333542653" sldId="361"/>
        </pc:sldMkLst>
        <pc:spChg chg="mod">
          <ac:chgData name="Alireza Sedghi" userId="b9749138-07fe-44c4-9f67-66b687b9af9c" providerId="ADAL" clId="{744CCBFB-0229-4545-BDAD-588A9838421B}" dt="2019-09-12T02:07:57.799" v="3911" actId="1076"/>
          <ac:spMkLst>
            <pc:docMk/>
            <pc:sldMk cId="333542653" sldId="361"/>
            <ac:spMk id="2" creationId="{4FD5E779-0084-8F41-95DB-FF340F2A291F}"/>
          </ac:spMkLst>
        </pc:spChg>
        <pc:spChg chg="mod">
          <ac:chgData name="Alireza Sedghi" userId="b9749138-07fe-44c4-9f67-66b687b9af9c" providerId="ADAL" clId="{744CCBFB-0229-4545-BDAD-588A9838421B}" dt="2019-09-12T02:08:00.807" v="3912" actId="1076"/>
          <ac:spMkLst>
            <pc:docMk/>
            <pc:sldMk cId="333542653" sldId="361"/>
            <ac:spMk id="3" creationId="{9EBE5C12-B22F-A141-8620-F6E6F1409B83}"/>
          </ac:spMkLst>
        </pc:spChg>
        <pc:picChg chg="mod">
          <ac:chgData name="Alireza Sedghi" userId="b9749138-07fe-44c4-9f67-66b687b9af9c" providerId="ADAL" clId="{744CCBFB-0229-4545-BDAD-588A9838421B}" dt="2019-09-12T02:08:01.879" v="3913" actId="1076"/>
          <ac:picMkLst>
            <pc:docMk/>
            <pc:sldMk cId="333542653" sldId="361"/>
            <ac:picMk id="5" creationId="{029F3E72-DF44-42B1-9446-57EDDF39B74A}"/>
          </ac:picMkLst>
        </pc:picChg>
      </pc:sldChg>
      <pc:sldChg chg="addSp modSp">
        <pc:chgData name="Alireza Sedghi" userId="b9749138-07fe-44c4-9f67-66b687b9af9c" providerId="ADAL" clId="{744CCBFB-0229-4545-BDAD-588A9838421B}" dt="2019-09-12T02:18:16.818" v="4027"/>
        <pc:sldMkLst>
          <pc:docMk/>
          <pc:sldMk cId="3138764744" sldId="362"/>
        </pc:sldMkLst>
        <pc:spChg chg="mod">
          <ac:chgData name="Alireza Sedghi" userId="b9749138-07fe-44c4-9f67-66b687b9af9c" providerId="ADAL" clId="{744CCBFB-0229-4545-BDAD-588A9838421B}" dt="2019-09-12T01:33:34.620" v="3262" actId="20577"/>
          <ac:spMkLst>
            <pc:docMk/>
            <pc:sldMk cId="3138764744" sldId="362"/>
            <ac:spMk id="2" creationId="{1B8F6A81-A691-48FB-9DC7-439AF8EF896F}"/>
          </ac:spMkLst>
        </pc:spChg>
        <pc:spChg chg="add">
          <ac:chgData name="Alireza Sedghi" userId="b9749138-07fe-44c4-9f67-66b687b9af9c" providerId="ADAL" clId="{744CCBFB-0229-4545-BDAD-588A9838421B}" dt="2019-09-12T02:18:16.818" v="4027"/>
          <ac:spMkLst>
            <pc:docMk/>
            <pc:sldMk cId="3138764744" sldId="362"/>
            <ac:spMk id="10" creationId="{56FE24C5-CA61-7346-9DE3-25D225C33DE7}"/>
          </ac:spMkLst>
        </pc:spChg>
      </pc:sldChg>
      <pc:sldChg chg="addSp modSp">
        <pc:chgData name="Alireza Sedghi" userId="b9749138-07fe-44c4-9f67-66b687b9af9c" providerId="ADAL" clId="{744CCBFB-0229-4545-BDAD-588A9838421B}" dt="2019-09-12T02:18:18.041" v="4028"/>
        <pc:sldMkLst>
          <pc:docMk/>
          <pc:sldMk cId="168201841" sldId="363"/>
        </pc:sldMkLst>
        <pc:spChg chg="mod">
          <ac:chgData name="Alireza Sedghi" userId="b9749138-07fe-44c4-9f67-66b687b9af9c" providerId="ADAL" clId="{744CCBFB-0229-4545-BDAD-588A9838421B}" dt="2019-09-12T01:33:38.540" v="3263"/>
          <ac:spMkLst>
            <pc:docMk/>
            <pc:sldMk cId="168201841" sldId="363"/>
            <ac:spMk id="2" creationId="{1B8F6A81-A691-48FB-9DC7-439AF8EF896F}"/>
          </ac:spMkLst>
        </pc:spChg>
        <pc:spChg chg="add">
          <ac:chgData name="Alireza Sedghi" userId="b9749138-07fe-44c4-9f67-66b687b9af9c" providerId="ADAL" clId="{744CCBFB-0229-4545-BDAD-588A9838421B}" dt="2019-09-12T02:18:18.041" v="4028"/>
          <ac:spMkLst>
            <pc:docMk/>
            <pc:sldMk cId="168201841" sldId="363"/>
            <ac:spMk id="10" creationId="{B0FC2D28-C8FD-D346-B2E9-5569D3F891E2}"/>
          </ac:spMkLst>
        </pc:spChg>
      </pc:sldChg>
      <pc:sldChg chg="addSp modSp">
        <pc:chgData name="Alireza Sedghi" userId="b9749138-07fe-44c4-9f67-66b687b9af9c" providerId="ADAL" clId="{744CCBFB-0229-4545-BDAD-588A9838421B}" dt="2019-09-12T02:18:18.810" v="4029"/>
        <pc:sldMkLst>
          <pc:docMk/>
          <pc:sldMk cId="2916107176" sldId="364"/>
        </pc:sldMkLst>
        <pc:spChg chg="mod">
          <ac:chgData name="Alireza Sedghi" userId="b9749138-07fe-44c4-9f67-66b687b9af9c" providerId="ADAL" clId="{744CCBFB-0229-4545-BDAD-588A9838421B}" dt="2019-09-12T01:33:40.140" v="3264"/>
          <ac:spMkLst>
            <pc:docMk/>
            <pc:sldMk cId="2916107176" sldId="364"/>
            <ac:spMk id="2" creationId="{1B8F6A81-A691-48FB-9DC7-439AF8EF896F}"/>
          </ac:spMkLst>
        </pc:spChg>
        <pc:spChg chg="add">
          <ac:chgData name="Alireza Sedghi" userId="b9749138-07fe-44c4-9f67-66b687b9af9c" providerId="ADAL" clId="{744CCBFB-0229-4545-BDAD-588A9838421B}" dt="2019-09-12T02:18:18.810" v="4029"/>
          <ac:spMkLst>
            <pc:docMk/>
            <pc:sldMk cId="2916107176" sldId="364"/>
            <ac:spMk id="10" creationId="{473AB083-C165-364C-95BF-1C1F3E0A445D}"/>
          </ac:spMkLst>
        </pc:spChg>
      </pc:sldChg>
      <pc:sldChg chg="del">
        <pc:chgData name="Alireza Sedghi" userId="b9749138-07fe-44c4-9f67-66b687b9af9c" providerId="ADAL" clId="{744CCBFB-0229-4545-BDAD-588A9838421B}" dt="2019-09-12T01:35:59.665" v="3299" actId="2696"/>
        <pc:sldMkLst>
          <pc:docMk/>
          <pc:sldMk cId="3092341792" sldId="365"/>
        </pc:sldMkLst>
      </pc:sldChg>
      <pc:sldChg chg="addSp modSp">
        <pc:chgData name="Alireza Sedghi" userId="b9749138-07fe-44c4-9f67-66b687b9af9c" providerId="ADAL" clId="{744CCBFB-0229-4545-BDAD-588A9838421B}" dt="2019-09-12T02:18:47.676" v="4049"/>
        <pc:sldMkLst>
          <pc:docMk/>
          <pc:sldMk cId="4004775889" sldId="366"/>
        </pc:sldMkLst>
        <pc:spChg chg="add mod">
          <ac:chgData name="Alireza Sedghi" userId="b9749138-07fe-44c4-9f67-66b687b9af9c" providerId="ADAL" clId="{744CCBFB-0229-4545-BDAD-588A9838421B}" dt="2019-09-12T02:18:47.676" v="4049"/>
          <ac:spMkLst>
            <pc:docMk/>
            <pc:sldMk cId="4004775889" sldId="366"/>
            <ac:spMk id="5" creationId="{02531286-B1E9-6244-87BB-855A54A8687C}"/>
          </ac:spMkLst>
        </pc:spChg>
      </pc:sldChg>
      <pc:sldChg chg="addSp modSp">
        <pc:chgData name="Alireza Sedghi" userId="b9749138-07fe-44c4-9f67-66b687b9af9c" providerId="ADAL" clId="{744CCBFB-0229-4545-BDAD-588A9838421B}" dt="2019-09-12T02:18:49.550" v="4050"/>
        <pc:sldMkLst>
          <pc:docMk/>
          <pc:sldMk cId="4122644917" sldId="367"/>
        </pc:sldMkLst>
        <pc:spChg chg="add mod">
          <ac:chgData name="Alireza Sedghi" userId="b9749138-07fe-44c4-9f67-66b687b9af9c" providerId="ADAL" clId="{744CCBFB-0229-4545-BDAD-588A9838421B}" dt="2019-09-12T02:18:49.550" v="4050"/>
          <ac:spMkLst>
            <pc:docMk/>
            <pc:sldMk cId="4122644917" sldId="367"/>
            <ac:spMk id="5" creationId="{9C43EB40-DDB0-A540-ACD8-756BC92431C0}"/>
          </ac:spMkLst>
        </pc:spChg>
      </pc:sldChg>
      <pc:sldChg chg="addSp delSp modSp">
        <pc:chgData name="Alireza Sedghi" userId="b9749138-07fe-44c4-9f67-66b687b9af9c" providerId="ADAL" clId="{744CCBFB-0229-4545-BDAD-588A9838421B}" dt="2019-09-12T01:52:40.363" v="3563" actId="6549"/>
        <pc:sldMkLst>
          <pc:docMk/>
          <pc:sldMk cId="2376433894" sldId="368"/>
        </pc:sldMkLst>
        <pc:spChg chg="add del mod">
          <ac:chgData name="Alireza Sedghi" userId="b9749138-07fe-44c4-9f67-66b687b9af9c" providerId="ADAL" clId="{744CCBFB-0229-4545-BDAD-588A9838421B}" dt="2019-09-12T01:51:51.387" v="3533" actId="478"/>
          <ac:spMkLst>
            <pc:docMk/>
            <pc:sldMk cId="2376433894" sldId="368"/>
            <ac:spMk id="3" creationId="{550800E3-2DA9-534B-AF23-568C0A6104F3}"/>
          </ac:spMkLst>
        </pc:spChg>
        <pc:spChg chg="add mod">
          <ac:chgData name="Alireza Sedghi" userId="b9749138-07fe-44c4-9f67-66b687b9af9c" providerId="ADAL" clId="{744CCBFB-0229-4545-BDAD-588A9838421B}" dt="2019-09-12T01:52:40.363" v="3563" actId="6549"/>
          <ac:spMkLst>
            <pc:docMk/>
            <pc:sldMk cId="2376433894" sldId="368"/>
            <ac:spMk id="9" creationId="{44B38026-D25C-5F4C-9672-BFE31FA73B27}"/>
          </ac:spMkLst>
        </pc:spChg>
        <pc:spChg chg="mod">
          <ac:chgData name="Alireza Sedghi" userId="b9749138-07fe-44c4-9f67-66b687b9af9c" providerId="ADAL" clId="{744CCBFB-0229-4545-BDAD-588A9838421B}" dt="2019-09-12T01:51:57.402" v="3534" actId="14100"/>
          <ac:spMkLst>
            <pc:docMk/>
            <pc:sldMk cId="2376433894" sldId="368"/>
            <ac:spMk id="10" creationId="{31FF748E-08B8-41E8-8671-E6FBFCB428CF}"/>
          </ac:spMkLst>
        </pc:spChg>
        <pc:spChg chg="mod">
          <ac:chgData name="Alireza Sedghi" userId="b9749138-07fe-44c4-9f67-66b687b9af9c" providerId="ADAL" clId="{744CCBFB-0229-4545-BDAD-588A9838421B}" dt="2019-09-12T01:52:11.089" v="3538" actId="1076"/>
          <ac:spMkLst>
            <pc:docMk/>
            <pc:sldMk cId="2376433894" sldId="368"/>
            <ac:spMk id="12" creationId="{40B1D687-7E8A-4392-B720-5BA7C40E5DB6}"/>
          </ac:spMkLst>
        </pc:spChg>
        <pc:picChg chg="del">
          <ac:chgData name="Alireza Sedghi" userId="b9749138-07fe-44c4-9f67-66b687b9af9c" providerId="ADAL" clId="{744CCBFB-0229-4545-BDAD-588A9838421B}" dt="2019-09-12T01:51:09.529" v="3517"/>
          <ac:picMkLst>
            <pc:docMk/>
            <pc:sldMk cId="2376433894" sldId="368"/>
            <ac:picMk id="5" creationId="{2234D373-7169-4BFF-A5F8-08F1AEF5B677}"/>
          </ac:picMkLst>
        </pc:picChg>
        <pc:picChg chg="mod">
          <ac:chgData name="Alireza Sedghi" userId="b9749138-07fe-44c4-9f67-66b687b9af9c" providerId="ADAL" clId="{744CCBFB-0229-4545-BDAD-588A9838421B}" dt="2019-09-12T01:52:21.169" v="3541" actId="1076"/>
          <ac:picMkLst>
            <pc:docMk/>
            <pc:sldMk cId="2376433894" sldId="368"/>
            <ac:picMk id="7" creationId="{6DF79550-A12F-4541-B87D-C0575EC49624}"/>
          </ac:picMkLst>
        </pc:picChg>
      </pc:sldChg>
      <pc:sldChg chg="addSp delSp modSp modAnim">
        <pc:chgData name="Alireza Sedghi" userId="b9749138-07fe-44c4-9f67-66b687b9af9c" providerId="ADAL" clId="{744CCBFB-0229-4545-BDAD-588A9838421B}" dt="2019-09-12T02:28:00.970" v="4205"/>
        <pc:sldMkLst>
          <pc:docMk/>
          <pc:sldMk cId="4107246438" sldId="369"/>
        </pc:sldMkLst>
        <pc:spChg chg="add del mod">
          <ac:chgData name="Alireza Sedghi" userId="b9749138-07fe-44c4-9f67-66b687b9af9c" providerId="ADAL" clId="{744CCBFB-0229-4545-BDAD-588A9838421B}" dt="2019-09-12T02:27:26.476" v="4193" actId="478"/>
          <ac:spMkLst>
            <pc:docMk/>
            <pc:sldMk cId="4107246438" sldId="369"/>
            <ac:spMk id="3" creationId="{02F906EC-0635-634F-BF7C-29867BB3B107}"/>
          </ac:spMkLst>
        </pc:spChg>
        <pc:spChg chg="add">
          <ac:chgData name="Alireza Sedghi" userId="b9749138-07fe-44c4-9f67-66b687b9af9c" providerId="ADAL" clId="{744CCBFB-0229-4545-BDAD-588A9838421B}" dt="2019-09-12T02:17:37.011" v="4016"/>
          <ac:spMkLst>
            <pc:docMk/>
            <pc:sldMk cId="4107246438" sldId="369"/>
            <ac:spMk id="6" creationId="{B0B40878-E6FC-6240-BDDB-7F3A64EE071A}"/>
          </ac:spMkLst>
        </pc:spChg>
        <pc:picChg chg="add mod modCrop">
          <ac:chgData name="Alireza Sedghi" userId="b9749138-07fe-44c4-9f67-66b687b9af9c" providerId="ADAL" clId="{744CCBFB-0229-4545-BDAD-588A9838421B}" dt="2019-09-12T01:51:40.811" v="3529" actId="1076"/>
          <ac:picMkLst>
            <pc:docMk/>
            <pc:sldMk cId="4107246438" sldId="369"/>
            <ac:picMk id="5" creationId="{70310D73-FBDD-0546-9747-A8D39BD8B4F2}"/>
          </ac:picMkLst>
        </pc:picChg>
        <pc:picChg chg="mod">
          <ac:chgData name="Alireza Sedghi" userId="b9749138-07fe-44c4-9f67-66b687b9af9c" providerId="ADAL" clId="{744CCBFB-0229-4545-BDAD-588A9838421B}" dt="2019-09-12T01:51:30.219" v="3527" actId="1076"/>
          <ac:picMkLst>
            <pc:docMk/>
            <pc:sldMk cId="4107246438" sldId="369"/>
            <ac:picMk id="8" creationId="{44099F9C-FCAC-4998-894D-00BF1D7DF09B}"/>
          </ac:picMkLst>
        </pc:picChg>
        <pc:cxnChg chg="add mod">
          <ac:chgData name="Alireza Sedghi" userId="b9749138-07fe-44c4-9f67-66b687b9af9c" providerId="ADAL" clId="{744CCBFB-0229-4545-BDAD-588A9838421B}" dt="2019-09-12T02:27:51.067" v="4203" actId="14100"/>
          <ac:cxnSpMkLst>
            <pc:docMk/>
            <pc:sldMk cId="4107246438" sldId="369"/>
            <ac:cxnSpMk id="9" creationId="{B7101585-C413-7243-8F29-DE97190F5F5C}"/>
          </ac:cxnSpMkLst>
        </pc:cxnChg>
      </pc:sldChg>
      <pc:sldChg chg="addSp modSp">
        <pc:chgData name="Alireza Sedghi" userId="b9749138-07fe-44c4-9f67-66b687b9af9c" providerId="ADAL" clId="{744CCBFB-0229-4545-BDAD-588A9838421B}" dt="2019-09-12T02:17:37.795" v="4017"/>
        <pc:sldMkLst>
          <pc:docMk/>
          <pc:sldMk cId="2401714533" sldId="370"/>
        </pc:sldMkLst>
        <pc:spChg chg="add">
          <ac:chgData name="Alireza Sedghi" userId="b9749138-07fe-44c4-9f67-66b687b9af9c" providerId="ADAL" clId="{744CCBFB-0229-4545-BDAD-588A9838421B}" dt="2019-09-12T02:17:37.795" v="4017"/>
          <ac:spMkLst>
            <pc:docMk/>
            <pc:sldMk cId="2401714533" sldId="370"/>
            <ac:spMk id="7" creationId="{E675D9DA-7429-6D4D-AB9B-EA560584A8DF}"/>
          </ac:spMkLst>
        </pc:spChg>
        <pc:picChg chg="mod">
          <ac:chgData name="Alireza Sedghi" userId="b9749138-07fe-44c4-9f67-66b687b9af9c" providerId="ADAL" clId="{744CCBFB-0229-4545-BDAD-588A9838421B}" dt="2019-09-12T01:52:57.504" v="3566" actId="1076"/>
          <ac:picMkLst>
            <pc:docMk/>
            <pc:sldMk cId="2401714533" sldId="370"/>
            <ac:picMk id="6" creationId="{93509D6B-66CC-4360-8A38-A5EE8753395A}"/>
          </ac:picMkLst>
        </pc:picChg>
      </pc:sldChg>
      <pc:sldChg chg="addSp modSp">
        <pc:chgData name="Alireza Sedghi" userId="b9749138-07fe-44c4-9f67-66b687b9af9c" providerId="ADAL" clId="{744CCBFB-0229-4545-BDAD-588A9838421B}" dt="2019-09-12T01:48:21.893" v="3465" actId="20577"/>
        <pc:sldMkLst>
          <pc:docMk/>
          <pc:sldMk cId="2091690919" sldId="371"/>
        </pc:sldMkLst>
        <pc:spChg chg="add mod">
          <ac:chgData name="Alireza Sedghi" userId="b9749138-07fe-44c4-9f67-66b687b9af9c" providerId="ADAL" clId="{744CCBFB-0229-4545-BDAD-588A9838421B}" dt="2019-09-12T01:48:21.893" v="3465" actId="20577"/>
          <ac:spMkLst>
            <pc:docMk/>
            <pc:sldMk cId="2091690919" sldId="371"/>
            <ac:spMk id="6" creationId="{D47C44D3-DF86-124B-924F-90B5FA86739B}"/>
          </ac:spMkLst>
        </pc:spChg>
      </pc:sldChg>
      <pc:sldChg chg="addSp modSp">
        <pc:chgData name="Alireza Sedghi" userId="b9749138-07fe-44c4-9f67-66b687b9af9c" providerId="ADAL" clId="{744CCBFB-0229-4545-BDAD-588A9838421B}" dt="2019-09-12T02:17:53.086" v="4020"/>
        <pc:sldMkLst>
          <pc:docMk/>
          <pc:sldMk cId="761540168" sldId="373"/>
        </pc:sldMkLst>
        <pc:spChg chg="mod">
          <ac:chgData name="Alireza Sedghi" userId="b9749138-07fe-44c4-9f67-66b687b9af9c" providerId="ADAL" clId="{744CCBFB-0229-4545-BDAD-588A9838421B}" dt="2019-09-12T01:49:14.461" v="3466"/>
          <ac:spMkLst>
            <pc:docMk/>
            <pc:sldMk cId="761540168" sldId="373"/>
            <ac:spMk id="2" creationId="{6E1A1199-8E60-41A0-9FD8-B05A4EF7F9B3}"/>
          </ac:spMkLst>
        </pc:spChg>
        <pc:spChg chg="add">
          <ac:chgData name="Alireza Sedghi" userId="b9749138-07fe-44c4-9f67-66b687b9af9c" providerId="ADAL" clId="{744CCBFB-0229-4545-BDAD-588A9838421B}" dt="2019-09-12T02:17:53.086" v="4020"/>
          <ac:spMkLst>
            <pc:docMk/>
            <pc:sldMk cId="761540168" sldId="373"/>
            <ac:spMk id="5" creationId="{D7B3E74C-0952-B24F-8BA1-D609C48DBFCE}"/>
          </ac:spMkLst>
        </pc:spChg>
      </pc:sldChg>
      <pc:sldChg chg="modSp modAnim">
        <pc:chgData name="Alireza Sedghi" userId="b9749138-07fe-44c4-9f67-66b687b9af9c" providerId="ADAL" clId="{744CCBFB-0229-4545-BDAD-588A9838421B}" dt="2019-09-12T02:30:13.209" v="4228" actId="2710"/>
        <pc:sldMkLst>
          <pc:docMk/>
          <pc:sldMk cId="913207776" sldId="374"/>
        </pc:sldMkLst>
        <pc:spChg chg="mod">
          <ac:chgData name="Alireza Sedghi" userId="b9749138-07fe-44c4-9f67-66b687b9af9c" providerId="ADAL" clId="{744CCBFB-0229-4545-BDAD-588A9838421B}" dt="2019-09-12T02:30:13.209" v="4228" actId="2710"/>
          <ac:spMkLst>
            <pc:docMk/>
            <pc:sldMk cId="913207776" sldId="374"/>
            <ac:spMk id="3" creationId="{AA78C71A-25F7-44DD-93A4-8847A5C6F721}"/>
          </ac:spMkLst>
        </pc:spChg>
        <pc:spChg chg="mod">
          <ac:chgData name="Alireza Sedghi" userId="b9749138-07fe-44c4-9f67-66b687b9af9c" providerId="ADAL" clId="{744CCBFB-0229-4545-BDAD-588A9838421B}" dt="2019-09-12T02:29:53.052" v="4223" actId="403"/>
          <ac:spMkLst>
            <pc:docMk/>
            <pc:sldMk cId="913207776" sldId="374"/>
            <ac:spMk id="5" creationId="{C8890D5E-321C-4199-87FE-E43213A09A9D}"/>
          </ac:spMkLst>
        </pc:spChg>
      </pc:sldChg>
      <pc:sldChg chg="addSp modSp">
        <pc:chgData name="Alireza Sedghi" userId="b9749138-07fe-44c4-9f67-66b687b9af9c" providerId="ADAL" clId="{744CCBFB-0229-4545-BDAD-588A9838421B}" dt="2019-09-12T02:19:22.882" v="4057" actId="20577"/>
        <pc:sldMkLst>
          <pc:docMk/>
          <pc:sldMk cId="295679941" sldId="375"/>
        </pc:sldMkLst>
        <pc:spChg chg="mod">
          <ac:chgData name="Alireza Sedghi" userId="b9749138-07fe-44c4-9f67-66b687b9af9c" providerId="ADAL" clId="{744CCBFB-0229-4545-BDAD-588A9838421B}" dt="2019-09-12T02:00:27.972" v="3764" actId="20577"/>
          <ac:spMkLst>
            <pc:docMk/>
            <pc:sldMk cId="295679941" sldId="375"/>
            <ac:spMk id="2" creationId="{003B41EF-DD39-4554-997E-7CE579736020}"/>
          </ac:spMkLst>
        </pc:spChg>
        <pc:spChg chg="add mod">
          <ac:chgData name="Alireza Sedghi" userId="b9749138-07fe-44c4-9f67-66b687b9af9c" providerId="ADAL" clId="{744CCBFB-0229-4545-BDAD-588A9838421B}" dt="2019-09-12T02:19:22.882" v="4057" actId="20577"/>
          <ac:spMkLst>
            <pc:docMk/>
            <pc:sldMk cId="295679941" sldId="375"/>
            <ac:spMk id="3" creationId="{315F7F2E-CE37-3E49-A5ED-063F400B3074}"/>
          </ac:spMkLst>
        </pc:spChg>
        <pc:picChg chg="mod">
          <ac:chgData name="Alireza Sedghi" userId="b9749138-07fe-44c4-9f67-66b687b9af9c" providerId="ADAL" clId="{744CCBFB-0229-4545-BDAD-588A9838421B}" dt="2019-09-12T02:17:20.238" v="4012" actId="1076"/>
          <ac:picMkLst>
            <pc:docMk/>
            <pc:sldMk cId="295679941" sldId="375"/>
            <ac:picMk id="5" creationId="{B54DD783-04B0-48D0-90AA-FF3CAEF8145E}"/>
          </ac:picMkLst>
        </pc:picChg>
      </pc:sldChg>
      <pc:sldChg chg="addSp delSp modSp modAnim">
        <pc:chgData name="Alireza Sedghi" userId="b9749138-07fe-44c4-9f67-66b687b9af9c" providerId="ADAL" clId="{744CCBFB-0229-4545-BDAD-588A9838421B}" dt="2019-09-12T02:07:29.411" v="3909"/>
        <pc:sldMkLst>
          <pc:docMk/>
          <pc:sldMk cId="3789401523" sldId="376"/>
        </pc:sldMkLst>
        <pc:spChg chg="mod">
          <ac:chgData name="Alireza Sedghi" userId="b9749138-07fe-44c4-9f67-66b687b9af9c" providerId="ADAL" clId="{744CCBFB-0229-4545-BDAD-588A9838421B}" dt="2019-09-12T02:07:01.937" v="3900" actId="20577"/>
          <ac:spMkLst>
            <pc:docMk/>
            <pc:sldMk cId="3789401523" sldId="376"/>
            <ac:spMk id="2" creationId="{538240AA-347E-435D-B729-128D369B60BD}"/>
          </ac:spMkLst>
        </pc:spChg>
        <pc:spChg chg="add del mod">
          <ac:chgData name="Alireza Sedghi" userId="b9749138-07fe-44c4-9f67-66b687b9af9c" providerId="ADAL" clId="{744CCBFB-0229-4545-BDAD-588A9838421B}" dt="2019-09-12T02:00:48.034" v="3768" actId="478"/>
          <ac:spMkLst>
            <pc:docMk/>
            <pc:sldMk cId="3789401523" sldId="376"/>
            <ac:spMk id="6" creationId="{4E22CA49-D880-174E-94DD-55CE30A81EDA}"/>
          </ac:spMkLst>
        </pc:spChg>
        <pc:spChg chg="mod">
          <ac:chgData name="Alireza Sedghi" userId="b9749138-07fe-44c4-9f67-66b687b9af9c" providerId="ADAL" clId="{744CCBFB-0229-4545-BDAD-588A9838421B}" dt="2019-09-12T02:01:02.921" v="3797" actId="20577"/>
          <ac:spMkLst>
            <pc:docMk/>
            <pc:sldMk cId="3789401523" sldId="376"/>
            <ac:spMk id="8" creationId="{9CD6DE35-DEB4-44F8-A9B0-F37F589291BF}"/>
          </ac:spMkLst>
        </pc:spChg>
        <pc:spChg chg="del mod topLvl">
          <ac:chgData name="Alireza Sedghi" userId="b9749138-07fe-44c4-9f67-66b687b9af9c" providerId="ADAL" clId="{744CCBFB-0229-4545-BDAD-588A9838421B}" dt="2019-09-12T02:01:10.874" v="3800" actId="478"/>
          <ac:spMkLst>
            <pc:docMk/>
            <pc:sldMk cId="3789401523" sldId="376"/>
            <ac:spMk id="10" creationId="{D8AB24A6-8F16-864D-A551-6570C2CC7C12}"/>
          </ac:spMkLst>
        </pc:spChg>
        <pc:spChg chg="del mod topLvl">
          <ac:chgData name="Alireza Sedghi" userId="b9749138-07fe-44c4-9f67-66b687b9af9c" providerId="ADAL" clId="{744CCBFB-0229-4545-BDAD-588A9838421B}" dt="2019-09-12T02:01:12.817" v="3801" actId="478"/>
          <ac:spMkLst>
            <pc:docMk/>
            <pc:sldMk cId="3789401523" sldId="376"/>
            <ac:spMk id="11" creationId="{684BC964-C108-674D-86C9-15E7DD075100}"/>
          </ac:spMkLst>
        </pc:spChg>
        <pc:spChg chg="add mod">
          <ac:chgData name="Alireza Sedghi" userId="b9749138-07fe-44c4-9f67-66b687b9af9c" providerId="ADAL" clId="{744CCBFB-0229-4545-BDAD-588A9838421B}" dt="2019-09-12T02:07:16.881" v="3907" actId="1076"/>
          <ac:spMkLst>
            <pc:docMk/>
            <pc:sldMk cId="3789401523" sldId="376"/>
            <ac:spMk id="28" creationId="{B103A7FA-45D9-E749-AD71-94B7DCCF0A64}"/>
          </ac:spMkLst>
        </pc:spChg>
        <pc:grpChg chg="add del mod">
          <ac:chgData name="Alireza Sedghi" userId="b9749138-07fe-44c4-9f67-66b687b9af9c" providerId="ADAL" clId="{744CCBFB-0229-4545-BDAD-588A9838421B}" dt="2019-09-12T02:01:08.967" v="3799" actId="165"/>
          <ac:grpSpMkLst>
            <pc:docMk/>
            <pc:sldMk cId="3789401523" sldId="376"/>
            <ac:grpSpMk id="9" creationId="{6FF7CC6B-660E-B04E-A584-A5C0E950C0DA}"/>
          </ac:grpSpMkLst>
        </pc:grpChg>
        <pc:grpChg chg="add mod">
          <ac:chgData name="Alireza Sedghi" userId="b9749138-07fe-44c4-9f67-66b687b9af9c" providerId="ADAL" clId="{744CCBFB-0229-4545-BDAD-588A9838421B}" dt="2019-09-12T02:01:29.320" v="3806" actId="1076"/>
          <ac:grpSpMkLst>
            <pc:docMk/>
            <pc:sldMk cId="3789401523" sldId="376"/>
            <ac:grpSpMk id="14" creationId="{ED59A466-3B15-C249-8E88-0EF5C3308D3D}"/>
          </ac:grpSpMkLst>
        </pc:grpChg>
        <pc:grpChg chg="add mod">
          <ac:chgData name="Alireza Sedghi" userId="b9749138-07fe-44c4-9f67-66b687b9af9c" providerId="ADAL" clId="{744CCBFB-0229-4545-BDAD-588A9838421B}" dt="2019-09-12T02:05:35.550" v="3840" actId="164"/>
          <ac:grpSpMkLst>
            <pc:docMk/>
            <pc:sldMk cId="3789401523" sldId="376"/>
            <ac:grpSpMk id="26" creationId="{C14218F6-9721-9B47-A573-B28A6D7F96C8}"/>
          </ac:grpSpMkLst>
        </pc:grpChg>
        <pc:grpChg chg="add mod">
          <ac:chgData name="Alireza Sedghi" userId="b9749138-07fe-44c4-9f67-66b687b9af9c" providerId="ADAL" clId="{744CCBFB-0229-4545-BDAD-588A9838421B}" dt="2019-09-12T02:06:57.250" v="3896" actId="1076"/>
          <ac:grpSpMkLst>
            <pc:docMk/>
            <pc:sldMk cId="3789401523" sldId="376"/>
            <ac:grpSpMk id="27" creationId="{90B0E3C6-E4E8-8C4F-B813-9A8B0AD31DF7}"/>
          </ac:grpSpMkLst>
        </pc:grpChg>
        <pc:picChg chg="del">
          <ac:chgData name="Alireza Sedghi" userId="b9749138-07fe-44c4-9f67-66b687b9af9c" providerId="ADAL" clId="{744CCBFB-0229-4545-BDAD-588A9838421B}" dt="2019-09-12T02:00:43.868" v="3765" actId="478"/>
          <ac:picMkLst>
            <pc:docMk/>
            <pc:sldMk cId="3789401523" sldId="376"/>
            <ac:picMk id="5" creationId="{3DF456E4-8F56-4EC9-B881-3EC86828CAEF}"/>
          </ac:picMkLst>
        </pc:picChg>
        <pc:picChg chg="mod modCrop">
          <ac:chgData name="Alireza Sedghi" userId="b9749138-07fe-44c4-9f67-66b687b9af9c" providerId="ADAL" clId="{744CCBFB-0229-4545-BDAD-588A9838421B}" dt="2019-09-12T02:05:35.550" v="3840" actId="164"/>
          <ac:picMkLst>
            <pc:docMk/>
            <pc:sldMk cId="3789401523" sldId="376"/>
            <ac:picMk id="7" creationId="{22393081-57C8-4D54-92AB-36B2DBD17958}"/>
          </ac:picMkLst>
        </pc:picChg>
        <pc:picChg chg="mod topLvl">
          <ac:chgData name="Alireza Sedghi" userId="b9749138-07fe-44c4-9f67-66b687b9af9c" providerId="ADAL" clId="{744CCBFB-0229-4545-BDAD-588A9838421B}" dt="2019-09-12T02:01:21.536" v="3804" actId="164"/>
          <ac:picMkLst>
            <pc:docMk/>
            <pc:sldMk cId="3789401523" sldId="376"/>
            <ac:picMk id="12" creationId="{11D0AD5E-00D2-CA4D-AB71-C7C1BA87752A}"/>
          </ac:picMkLst>
        </pc:picChg>
        <pc:picChg chg="mod topLvl">
          <ac:chgData name="Alireza Sedghi" userId="b9749138-07fe-44c4-9f67-66b687b9af9c" providerId="ADAL" clId="{744CCBFB-0229-4545-BDAD-588A9838421B}" dt="2019-09-12T02:01:21.536" v="3804" actId="164"/>
          <ac:picMkLst>
            <pc:docMk/>
            <pc:sldMk cId="3789401523" sldId="376"/>
            <ac:picMk id="13" creationId="{CBC34D0F-4D84-C84A-B318-FB63CA77436C}"/>
          </ac:picMkLst>
        </pc:picChg>
        <pc:picChg chg="add mod">
          <ac:chgData name="Alireza Sedghi" userId="b9749138-07fe-44c4-9f67-66b687b9af9c" providerId="ADAL" clId="{744CCBFB-0229-4545-BDAD-588A9838421B}" dt="2019-09-12T02:06:57.250" v="3896" actId="1076"/>
          <ac:picMkLst>
            <pc:docMk/>
            <pc:sldMk cId="3789401523" sldId="376"/>
            <ac:picMk id="16" creationId="{ECEF822F-9B37-054A-8AE7-902EDDBCDFE9}"/>
          </ac:picMkLst>
        </pc:picChg>
        <pc:picChg chg="add del mod">
          <ac:chgData name="Alireza Sedghi" userId="b9749138-07fe-44c4-9f67-66b687b9af9c" providerId="ADAL" clId="{744CCBFB-0229-4545-BDAD-588A9838421B}" dt="2019-09-12T02:03:22.459" v="3811" actId="478"/>
          <ac:picMkLst>
            <pc:docMk/>
            <pc:sldMk cId="3789401523" sldId="376"/>
            <ac:picMk id="4098" creationId="{46E6E11B-8915-EE4A-B778-E228789E2380}"/>
          </ac:picMkLst>
        </pc:picChg>
        <pc:cxnChg chg="add mod">
          <ac:chgData name="Alireza Sedghi" userId="b9749138-07fe-44c4-9f67-66b687b9af9c" providerId="ADAL" clId="{744CCBFB-0229-4545-BDAD-588A9838421B}" dt="2019-09-12T02:05:27.460" v="3837" actId="164"/>
          <ac:cxnSpMkLst>
            <pc:docMk/>
            <pc:sldMk cId="3789401523" sldId="376"/>
            <ac:cxnSpMk id="17" creationId="{1B5BB1DA-10B8-B94E-869F-242BBA8706C2}"/>
          </ac:cxnSpMkLst>
        </pc:cxnChg>
        <pc:cxnChg chg="add mod">
          <ac:chgData name="Alireza Sedghi" userId="b9749138-07fe-44c4-9f67-66b687b9af9c" providerId="ADAL" clId="{744CCBFB-0229-4545-BDAD-588A9838421B}" dt="2019-09-12T02:05:27.460" v="3837" actId="164"/>
          <ac:cxnSpMkLst>
            <pc:docMk/>
            <pc:sldMk cId="3789401523" sldId="376"/>
            <ac:cxnSpMk id="19" creationId="{7A663EA5-BA19-9648-A352-62CE9F43A5CC}"/>
          </ac:cxnSpMkLst>
        </pc:cxnChg>
        <pc:cxnChg chg="add mod">
          <ac:chgData name="Alireza Sedghi" userId="b9749138-07fe-44c4-9f67-66b687b9af9c" providerId="ADAL" clId="{744CCBFB-0229-4545-BDAD-588A9838421B}" dt="2019-09-12T02:05:27.460" v="3837" actId="164"/>
          <ac:cxnSpMkLst>
            <pc:docMk/>
            <pc:sldMk cId="3789401523" sldId="376"/>
            <ac:cxnSpMk id="21" creationId="{E54E4090-DF1B-D74B-981A-E4BCB5D5F562}"/>
          </ac:cxnSpMkLst>
        </pc:cxnChg>
      </pc:sldChg>
      <pc:sldChg chg="addSp">
        <pc:chgData name="Alireza Sedghi" userId="b9749138-07fe-44c4-9f67-66b687b9af9c" providerId="ADAL" clId="{744CCBFB-0229-4545-BDAD-588A9838421B}" dt="2019-09-12T02:17:51.780" v="4019"/>
        <pc:sldMkLst>
          <pc:docMk/>
          <pc:sldMk cId="2035740937" sldId="378"/>
        </pc:sldMkLst>
        <pc:spChg chg="add">
          <ac:chgData name="Alireza Sedghi" userId="b9749138-07fe-44c4-9f67-66b687b9af9c" providerId="ADAL" clId="{744CCBFB-0229-4545-BDAD-588A9838421B}" dt="2019-09-12T02:17:51.780" v="4019"/>
          <ac:spMkLst>
            <pc:docMk/>
            <pc:sldMk cId="2035740937" sldId="378"/>
            <ac:spMk id="7" creationId="{CB2A5E00-FCCA-DE45-BD78-61DDA4881285}"/>
          </ac:spMkLst>
        </pc:spChg>
      </pc:sldChg>
      <pc:sldChg chg="addSp modSp">
        <pc:chgData name="Alireza Sedghi" userId="b9749138-07fe-44c4-9f67-66b687b9af9c" providerId="ADAL" clId="{744CCBFB-0229-4545-BDAD-588A9838421B}" dt="2019-09-12T02:17:54.447" v="4021"/>
        <pc:sldMkLst>
          <pc:docMk/>
          <pc:sldMk cId="3619084642" sldId="379"/>
        </pc:sldMkLst>
        <pc:spChg chg="mod">
          <ac:chgData name="Alireza Sedghi" userId="b9749138-07fe-44c4-9f67-66b687b9af9c" providerId="ADAL" clId="{744CCBFB-0229-4545-BDAD-588A9838421B}" dt="2019-09-12T01:49:17.230" v="3467"/>
          <ac:spMkLst>
            <pc:docMk/>
            <pc:sldMk cId="3619084642" sldId="379"/>
            <ac:spMk id="2" creationId="{C9BEAA3E-0E00-4796-A190-AA0EE784BDFE}"/>
          </ac:spMkLst>
        </pc:spChg>
        <pc:spChg chg="add">
          <ac:chgData name="Alireza Sedghi" userId="b9749138-07fe-44c4-9f67-66b687b9af9c" providerId="ADAL" clId="{744CCBFB-0229-4545-BDAD-588A9838421B}" dt="2019-09-12T02:17:54.447" v="4021"/>
          <ac:spMkLst>
            <pc:docMk/>
            <pc:sldMk cId="3619084642" sldId="379"/>
            <ac:spMk id="5" creationId="{73E9EA97-38C2-EA4B-9BFC-05C7E88A7F5F}"/>
          </ac:spMkLst>
        </pc:spChg>
      </pc:sldChg>
      <pc:sldChg chg="addSp modSp">
        <pc:chgData name="Alireza Sedghi" userId="b9749138-07fe-44c4-9f67-66b687b9af9c" providerId="ADAL" clId="{744CCBFB-0229-4545-BDAD-588A9838421B}" dt="2019-09-12T02:17:55.143" v="4022"/>
        <pc:sldMkLst>
          <pc:docMk/>
          <pc:sldMk cId="1895441344" sldId="382"/>
        </pc:sldMkLst>
        <pc:spChg chg="mod">
          <ac:chgData name="Alireza Sedghi" userId="b9749138-07fe-44c4-9f67-66b687b9af9c" providerId="ADAL" clId="{744CCBFB-0229-4545-BDAD-588A9838421B}" dt="2019-09-12T01:49:19.682" v="3468"/>
          <ac:spMkLst>
            <pc:docMk/>
            <pc:sldMk cId="1895441344" sldId="382"/>
            <ac:spMk id="2" creationId="{905313F1-3CCD-47AF-99B2-8CFAF70B13E8}"/>
          </ac:spMkLst>
        </pc:spChg>
        <pc:spChg chg="add">
          <ac:chgData name="Alireza Sedghi" userId="b9749138-07fe-44c4-9f67-66b687b9af9c" providerId="ADAL" clId="{744CCBFB-0229-4545-BDAD-588A9838421B}" dt="2019-09-12T02:17:55.143" v="4022"/>
          <ac:spMkLst>
            <pc:docMk/>
            <pc:sldMk cId="1895441344" sldId="382"/>
            <ac:spMk id="6" creationId="{D5DBEA46-A876-A644-8D47-42A681D65DC6}"/>
          </ac:spMkLst>
        </pc:spChg>
      </pc:sldChg>
      <pc:sldChg chg="addSp delSp modSp">
        <pc:chgData name="Alireza Sedghi" userId="b9749138-07fe-44c4-9f67-66b687b9af9c" providerId="ADAL" clId="{744CCBFB-0229-4545-BDAD-588A9838421B}" dt="2019-09-12T02:17:56.671" v="4023"/>
        <pc:sldMkLst>
          <pc:docMk/>
          <pc:sldMk cId="4130028563" sldId="383"/>
        </pc:sldMkLst>
        <pc:spChg chg="add del mod">
          <ac:chgData name="Alireza Sedghi" userId="b9749138-07fe-44c4-9f67-66b687b9af9c" providerId="ADAL" clId="{744CCBFB-0229-4545-BDAD-588A9838421B}" dt="2019-09-12T01:49:30.209" v="3471" actId="478"/>
          <ac:spMkLst>
            <pc:docMk/>
            <pc:sldMk cId="4130028563" sldId="383"/>
            <ac:spMk id="2" creationId="{4D96114A-B53E-4E49-9581-A77338C0684C}"/>
          </ac:spMkLst>
        </pc:spChg>
        <pc:spChg chg="add mod">
          <ac:chgData name="Alireza Sedghi" userId="b9749138-07fe-44c4-9f67-66b687b9af9c" providerId="ADAL" clId="{744CCBFB-0229-4545-BDAD-588A9838421B}" dt="2019-09-12T01:49:38.799" v="3479" actId="20577"/>
          <ac:spMkLst>
            <pc:docMk/>
            <pc:sldMk cId="4130028563" sldId="383"/>
            <ac:spMk id="6" creationId="{8A94654B-1CB9-9B4D-8518-29C631706EA2}"/>
          </ac:spMkLst>
        </pc:spChg>
        <pc:spChg chg="add">
          <ac:chgData name="Alireza Sedghi" userId="b9749138-07fe-44c4-9f67-66b687b9af9c" providerId="ADAL" clId="{744CCBFB-0229-4545-BDAD-588A9838421B}" dt="2019-09-12T02:17:56.671" v="4023"/>
          <ac:spMkLst>
            <pc:docMk/>
            <pc:sldMk cId="4130028563" sldId="383"/>
            <ac:spMk id="7" creationId="{9C24C4FB-5F25-4643-8502-9EE4135BD1D6}"/>
          </ac:spMkLst>
        </pc:spChg>
        <pc:picChg chg="mod">
          <ac:chgData name="Alireza Sedghi" userId="b9749138-07fe-44c4-9f67-66b687b9af9c" providerId="ADAL" clId="{744CCBFB-0229-4545-BDAD-588A9838421B}" dt="2019-09-12T01:49:51.639" v="3481" actId="1076"/>
          <ac:picMkLst>
            <pc:docMk/>
            <pc:sldMk cId="4130028563" sldId="383"/>
            <ac:picMk id="5" creationId="{8792C8C9-1A95-4666-A550-914AF7C23FAC}"/>
          </ac:picMkLst>
        </pc:picChg>
      </pc:sldChg>
      <pc:sldChg chg="addSp modSp modAnim">
        <pc:chgData name="Alireza Sedghi" userId="b9749138-07fe-44c4-9f67-66b687b9af9c" providerId="ADAL" clId="{744CCBFB-0229-4545-BDAD-588A9838421B}" dt="2019-09-12T02:26:49.059" v="4190"/>
        <pc:sldMkLst>
          <pc:docMk/>
          <pc:sldMk cId="1194826453" sldId="384"/>
        </pc:sldMkLst>
        <pc:spChg chg="add mod">
          <ac:chgData name="Alireza Sedghi" userId="b9749138-07fe-44c4-9f67-66b687b9af9c" providerId="ADAL" clId="{744CCBFB-0229-4545-BDAD-588A9838421B}" dt="2019-09-12T01:50:42.619" v="3516" actId="20577"/>
          <ac:spMkLst>
            <pc:docMk/>
            <pc:sldMk cId="1194826453" sldId="384"/>
            <ac:spMk id="6" creationId="{15F25765-FCDD-8046-B9CC-95D9DA59E1A5}"/>
          </ac:spMkLst>
        </pc:spChg>
        <pc:picChg chg="mod">
          <ac:chgData name="Alireza Sedghi" userId="b9749138-07fe-44c4-9f67-66b687b9af9c" providerId="ADAL" clId="{744CCBFB-0229-4545-BDAD-588A9838421B}" dt="2019-09-12T01:50:02.271" v="3483" actId="1076"/>
          <ac:picMkLst>
            <pc:docMk/>
            <pc:sldMk cId="1194826453" sldId="384"/>
            <ac:picMk id="8" creationId="{7E9C82CC-C919-4A3B-89BE-60996E58700D}"/>
          </ac:picMkLst>
        </pc:picChg>
        <pc:picChg chg="mod">
          <ac:chgData name="Alireza Sedghi" userId="b9749138-07fe-44c4-9f67-66b687b9af9c" providerId="ADAL" clId="{744CCBFB-0229-4545-BDAD-588A9838421B}" dt="2019-09-12T01:50:00.983" v="3482" actId="1076"/>
          <ac:picMkLst>
            <pc:docMk/>
            <pc:sldMk cId="1194826453" sldId="384"/>
            <ac:picMk id="9" creationId="{4C869623-B590-4F22-B4D7-83986F47CC5A}"/>
          </ac:picMkLst>
        </pc:picChg>
      </pc:sldChg>
      <pc:sldChg chg="modSp">
        <pc:chgData name="Alireza Sedghi" userId="b9749138-07fe-44c4-9f67-66b687b9af9c" providerId="ADAL" clId="{744CCBFB-0229-4545-BDAD-588A9838421B}" dt="2019-09-12T01:50:15.430" v="3485" actId="1076"/>
        <pc:sldMkLst>
          <pc:docMk/>
          <pc:sldMk cId="3742160609" sldId="385"/>
        </pc:sldMkLst>
        <pc:picChg chg="mod">
          <ac:chgData name="Alireza Sedghi" userId="b9749138-07fe-44c4-9f67-66b687b9af9c" providerId="ADAL" clId="{744CCBFB-0229-4545-BDAD-588A9838421B}" dt="2019-09-12T01:50:15.430" v="3485" actId="1076"/>
          <ac:picMkLst>
            <pc:docMk/>
            <pc:sldMk cId="3742160609" sldId="385"/>
            <ac:picMk id="6" creationId="{43FB31CD-74A8-4B6A-8C0C-773B87CB2519}"/>
          </ac:picMkLst>
        </pc:picChg>
        <pc:picChg chg="mod">
          <ac:chgData name="Alireza Sedghi" userId="b9749138-07fe-44c4-9f67-66b687b9af9c" providerId="ADAL" clId="{744CCBFB-0229-4545-BDAD-588A9838421B}" dt="2019-09-12T01:50:14.033" v="3484" actId="1076"/>
          <ac:picMkLst>
            <pc:docMk/>
            <pc:sldMk cId="3742160609" sldId="385"/>
            <ac:picMk id="9" creationId="{AAD16D23-321A-4481-94EE-6E382ED78EE8}"/>
          </ac:picMkLst>
        </pc:picChg>
      </pc:sldChg>
      <pc:sldChg chg="addSp delSp modSp">
        <pc:chgData name="Alireza Sedghi" userId="b9749138-07fe-44c4-9f67-66b687b9af9c" providerId="ADAL" clId="{744CCBFB-0229-4545-BDAD-588A9838421B}" dt="2019-09-12T02:18:45.862" v="4048"/>
        <pc:sldMkLst>
          <pc:docMk/>
          <pc:sldMk cId="2690373838" sldId="387"/>
        </pc:sldMkLst>
        <pc:spChg chg="del mod">
          <ac:chgData name="Alireza Sedghi" userId="b9749138-07fe-44c4-9f67-66b687b9af9c" providerId="ADAL" clId="{744CCBFB-0229-4545-BDAD-588A9838421B}" dt="2019-09-12T01:38:31.983" v="3418" actId="478"/>
          <ac:spMkLst>
            <pc:docMk/>
            <pc:sldMk cId="2690373838" sldId="387"/>
            <ac:spMk id="7" creationId="{2EC3D449-7144-4BE8-B664-CFF69085D953}"/>
          </ac:spMkLst>
        </pc:spChg>
        <pc:spChg chg="add mod">
          <ac:chgData name="Alireza Sedghi" userId="b9749138-07fe-44c4-9f67-66b687b9af9c" providerId="ADAL" clId="{744CCBFB-0229-4545-BDAD-588A9838421B}" dt="2019-09-12T02:18:45.862" v="4048"/>
          <ac:spMkLst>
            <pc:docMk/>
            <pc:sldMk cId="2690373838" sldId="387"/>
            <ac:spMk id="8" creationId="{827FDD7B-39BD-CE4F-8AD9-B0EC53B272DC}"/>
          </ac:spMkLst>
        </pc:spChg>
        <pc:spChg chg="mod">
          <ac:chgData name="Alireza Sedghi" userId="b9749138-07fe-44c4-9f67-66b687b9af9c" providerId="ADAL" clId="{744CCBFB-0229-4545-BDAD-588A9838421B}" dt="2019-09-12T01:38:35.446" v="3419" actId="1076"/>
          <ac:spMkLst>
            <pc:docMk/>
            <pc:sldMk cId="2690373838" sldId="387"/>
            <ac:spMk id="9" creationId="{D5066C11-8016-46C8-BA04-57C9D61B1D55}"/>
          </ac:spMkLst>
        </pc:spChg>
        <pc:picChg chg="mod">
          <ac:chgData name="Alireza Sedghi" userId="b9749138-07fe-44c4-9f67-66b687b9af9c" providerId="ADAL" clId="{744CCBFB-0229-4545-BDAD-588A9838421B}" dt="2019-09-12T01:38:37.117" v="3420" actId="1076"/>
          <ac:picMkLst>
            <pc:docMk/>
            <pc:sldMk cId="2690373838" sldId="387"/>
            <ac:picMk id="5" creationId="{EF3B1E98-577C-454E-9F3F-1C791B1A5807}"/>
          </ac:picMkLst>
        </pc:picChg>
      </pc:sldChg>
      <pc:sldChg chg="del">
        <pc:chgData name="Alireza Sedghi" userId="b9749138-07fe-44c4-9f67-66b687b9af9c" providerId="ADAL" clId="{744CCBFB-0229-4545-BDAD-588A9838421B}" dt="2019-09-12T02:09:07.671" v="3927" actId="2696"/>
        <pc:sldMkLst>
          <pc:docMk/>
          <pc:sldMk cId="512318984" sldId="388"/>
        </pc:sldMkLst>
      </pc:sldChg>
      <pc:sldChg chg="add ord">
        <pc:chgData name="Alireza Sedghi" userId="b9749138-07fe-44c4-9f67-66b687b9af9c" providerId="ADAL" clId="{744CCBFB-0229-4545-BDAD-588A9838421B}" dt="2019-09-12T03:39:44.511" v="4389"/>
        <pc:sldMkLst>
          <pc:docMk/>
          <pc:sldMk cId="2644541040" sldId="389"/>
        </pc:sldMkLst>
      </pc:sldChg>
      <pc:sldChg chg="addSp delSp modSp del">
        <pc:chgData name="Alireza Sedghi" userId="b9749138-07fe-44c4-9f67-66b687b9af9c" providerId="ADAL" clId="{744CCBFB-0229-4545-BDAD-588A9838421B}" dt="2019-09-12T03:39:17.574" v="4379" actId="2696"/>
        <pc:sldMkLst>
          <pc:docMk/>
          <pc:sldMk cId="3849665555" sldId="389"/>
        </pc:sldMkLst>
        <pc:spChg chg="del mod">
          <ac:chgData name="Alireza Sedghi" userId="b9749138-07fe-44c4-9f67-66b687b9af9c" providerId="ADAL" clId="{744CCBFB-0229-4545-BDAD-588A9838421B}" dt="2019-09-12T02:31:42.852" v="4234" actId="478"/>
          <ac:spMkLst>
            <pc:docMk/>
            <pc:sldMk cId="3849665555" sldId="389"/>
            <ac:spMk id="2" creationId="{6BAD1AE6-7C31-47D5-B3BA-ACD24A1A8F2C}"/>
          </ac:spMkLst>
        </pc:spChg>
        <pc:spChg chg="add del mod">
          <ac:chgData name="Alireza Sedghi" userId="b9749138-07fe-44c4-9f67-66b687b9af9c" providerId="ADAL" clId="{744CCBFB-0229-4545-BDAD-588A9838421B}" dt="2019-09-12T02:31:44.318" v="4235" actId="478"/>
          <ac:spMkLst>
            <pc:docMk/>
            <pc:sldMk cId="3849665555" sldId="389"/>
            <ac:spMk id="6" creationId="{09D9DB82-5CB7-BD40-AF11-E70E95B14E74}"/>
          </ac:spMkLst>
        </pc:spChg>
        <pc:picChg chg="add del mod">
          <ac:chgData name="Alireza Sedghi" userId="b9749138-07fe-44c4-9f67-66b687b9af9c" providerId="ADAL" clId="{744CCBFB-0229-4545-BDAD-588A9838421B}" dt="2019-09-12T02:31:41.045" v="4233" actId="478"/>
          <ac:picMkLst>
            <pc:docMk/>
            <pc:sldMk cId="3849665555" sldId="389"/>
            <ac:picMk id="7" creationId="{FB4B4275-B81A-48B7-95E8-F48B0DD6BCC6}"/>
          </ac:picMkLst>
        </pc:picChg>
        <pc:picChg chg="del mod">
          <ac:chgData name="Alireza Sedghi" userId="b9749138-07fe-44c4-9f67-66b687b9af9c" providerId="ADAL" clId="{744CCBFB-0229-4545-BDAD-588A9838421B}" dt="2019-09-12T02:08:50.973" v="3923" actId="478"/>
          <ac:picMkLst>
            <pc:docMk/>
            <pc:sldMk cId="3849665555" sldId="389"/>
            <ac:picMk id="10" creationId="{3171E1C1-1390-498A-9F8E-35DADA9332AC}"/>
          </ac:picMkLst>
        </pc:picChg>
        <pc:picChg chg="del mod">
          <ac:chgData name="Alireza Sedghi" userId="b9749138-07fe-44c4-9f67-66b687b9af9c" providerId="ADAL" clId="{744CCBFB-0229-4545-BDAD-588A9838421B}" dt="2019-09-12T02:08:48.302" v="3922" actId="478"/>
          <ac:picMkLst>
            <pc:docMk/>
            <pc:sldMk cId="3849665555" sldId="389"/>
            <ac:picMk id="12" creationId="{8ED5E3B8-A37A-471B-9A20-E4935FAD6706}"/>
          </ac:picMkLst>
        </pc:picChg>
        <pc:picChg chg="del mod">
          <ac:chgData name="Alireza Sedghi" userId="b9749138-07fe-44c4-9f67-66b687b9af9c" providerId="ADAL" clId="{744CCBFB-0229-4545-BDAD-588A9838421B}" dt="2019-09-12T02:08:47.389" v="3921" actId="478"/>
          <ac:picMkLst>
            <pc:docMk/>
            <pc:sldMk cId="3849665555" sldId="389"/>
            <ac:picMk id="14" creationId="{C14B7FE9-4580-49C7-B77F-1F153F7620D7}"/>
          </ac:picMkLst>
        </pc:picChg>
      </pc:sldChg>
      <pc:sldChg chg="delSp modSp del">
        <pc:chgData name="Alireza Sedghi" userId="b9749138-07fe-44c4-9f67-66b687b9af9c" providerId="ADAL" clId="{744CCBFB-0229-4545-BDAD-588A9838421B}" dt="2019-09-12T03:39:17.587" v="4383" actId="2696"/>
        <pc:sldMkLst>
          <pc:docMk/>
          <pc:sldMk cId="615073993" sldId="390"/>
        </pc:sldMkLst>
        <pc:spChg chg="del">
          <ac:chgData name="Alireza Sedghi" userId="b9749138-07fe-44c4-9f67-66b687b9af9c" providerId="ADAL" clId="{744CCBFB-0229-4545-BDAD-588A9838421B}" dt="2019-09-12T02:12:48.483" v="3965" actId="478"/>
          <ac:spMkLst>
            <pc:docMk/>
            <pc:sldMk cId="615073993" sldId="390"/>
            <ac:spMk id="2" creationId="{E99F0DE1-2859-48A9-8334-772799155F36}"/>
          </ac:spMkLst>
        </pc:spChg>
        <pc:picChg chg="mod">
          <ac:chgData name="Alireza Sedghi" userId="b9749138-07fe-44c4-9f67-66b687b9af9c" providerId="ADAL" clId="{744CCBFB-0229-4545-BDAD-588A9838421B}" dt="2019-09-12T02:13:57.728" v="3974" actId="1076"/>
          <ac:picMkLst>
            <pc:docMk/>
            <pc:sldMk cId="615073993" sldId="390"/>
            <ac:picMk id="5" creationId="{E313B6DD-EB66-4AA1-A488-920235798A0E}"/>
          </ac:picMkLst>
        </pc:picChg>
        <pc:picChg chg="del mod">
          <ac:chgData name="Alireza Sedghi" userId="b9749138-07fe-44c4-9f67-66b687b9af9c" providerId="ADAL" clId="{744CCBFB-0229-4545-BDAD-588A9838421B}" dt="2019-09-12T02:10:42.041" v="3952" actId="478"/>
          <ac:picMkLst>
            <pc:docMk/>
            <pc:sldMk cId="615073993" sldId="390"/>
            <ac:picMk id="7" creationId="{7F4ADDCA-5013-44EF-A0F7-EF09C97E5CAC}"/>
          </ac:picMkLst>
        </pc:picChg>
        <pc:picChg chg="del mod">
          <ac:chgData name="Alireza Sedghi" userId="b9749138-07fe-44c4-9f67-66b687b9af9c" providerId="ADAL" clId="{744CCBFB-0229-4545-BDAD-588A9838421B}" dt="2019-09-12T02:10:42.041" v="3952" actId="478"/>
          <ac:picMkLst>
            <pc:docMk/>
            <pc:sldMk cId="615073993" sldId="390"/>
            <ac:picMk id="9" creationId="{6E107E6F-4F35-46CC-A2A3-8E11D484DCA6}"/>
          </ac:picMkLst>
        </pc:picChg>
        <pc:picChg chg="del mod">
          <ac:chgData name="Alireza Sedghi" userId="b9749138-07fe-44c4-9f67-66b687b9af9c" providerId="ADAL" clId="{744CCBFB-0229-4545-BDAD-588A9838421B}" dt="2019-09-12T02:10:42.041" v="3952" actId="478"/>
          <ac:picMkLst>
            <pc:docMk/>
            <pc:sldMk cId="615073993" sldId="390"/>
            <ac:picMk id="11" creationId="{1EB9FC60-AB88-4910-9DAC-9EE5AE864506}"/>
          </ac:picMkLst>
        </pc:picChg>
        <pc:picChg chg="del mod">
          <ac:chgData name="Alireza Sedghi" userId="b9749138-07fe-44c4-9f67-66b687b9af9c" providerId="ADAL" clId="{744CCBFB-0229-4545-BDAD-588A9838421B}" dt="2019-09-12T02:10:42.041" v="3952" actId="478"/>
          <ac:picMkLst>
            <pc:docMk/>
            <pc:sldMk cId="615073993" sldId="390"/>
            <ac:picMk id="13" creationId="{72FB16E1-BB37-430A-826A-73E8440FFE33}"/>
          </ac:picMkLst>
        </pc:picChg>
      </pc:sldChg>
      <pc:sldChg chg="add">
        <pc:chgData name="Alireza Sedghi" userId="b9749138-07fe-44c4-9f67-66b687b9af9c" providerId="ADAL" clId="{744CCBFB-0229-4545-BDAD-588A9838421B}" dt="2019-09-12T03:39:22.161" v="4388"/>
        <pc:sldMkLst>
          <pc:docMk/>
          <pc:sldMk cId="821094752" sldId="390"/>
        </pc:sldMkLst>
      </pc:sldChg>
      <pc:sldChg chg="addSp delSp modSp add">
        <pc:chgData name="Alireza Sedghi" userId="b9749138-07fe-44c4-9f67-66b687b9af9c" providerId="ADAL" clId="{744CCBFB-0229-4545-BDAD-588A9838421B}" dt="2019-09-12T02:23:31.091" v="4185"/>
        <pc:sldMkLst>
          <pc:docMk/>
          <pc:sldMk cId="2404178434" sldId="391"/>
        </pc:sldMkLst>
        <pc:spChg chg="add del mod">
          <ac:chgData name="Alireza Sedghi" userId="b9749138-07fe-44c4-9f67-66b687b9af9c" providerId="ADAL" clId="{744CCBFB-0229-4545-BDAD-588A9838421B}" dt="2019-09-12T01:29:06.841" v="3167"/>
          <ac:spMkLst>
            <pc:docMk/>
            <pc:sldMk cId="2404178434" sldId="391"/>
            <ac:spMk id="3" creationId="{9761395C-A090-CB4E-B2FF-F74F34B38923}"/>
          </ac:spMkLst>
        </pc:spChg>
        <pc:spChg chg="add">
          <ac:chgData name="Alireza Sedghi" userId="b9749138-07fe-44c4-9f67-66b687b9af9c" providerId="ADAL" clId="{744CCBFB-0229-4545-BDAD-588A9838421B}" dt="2019-09-12T02:23:31.091" v="4185"/>
          <ac:spMkLst>
            <pc:docMk/>
            <pc:sldMk cId="2404178434" sldId="391"/>
            <ac:spMk id="6" creationId="{5E33A191-9EB1-5942-AE51-85543A6DA46F}"/>
          </ac:spMkLst>
        </pc:spChg>
      </pc:sldChg>
      <pc:sldChg chg="add">
        <pc:chgData name="Alireza Sedghi" userId="b9749138-07fe-44c4-9f67-66b687b9af9c" providerId="ADAL" clId="{744CCBFB-0229-4545-BDAD-588A9838421B}" dt="2019-09-12T01:31:54.513" v="3227"/>
        <pc:sldMkLst>
          <pc:docMk/>
          <pc:sldMk cId="192519972" sldId="392"/>
        </pc:sldMkLst>
      </pc:sldChg>
      <pc:sldChg chg="addSp modSp add modAnim">
        <pc:chgData name="Alireza Sedghi" userId="b9749138-07fe-44c4-9f67-66b687b9af9c" providerId="ADAL" clId="{744CCBFB-0229-4545-BDAD-588A9838421B}" dt="2019-09-12T02:18:20.703" v="4030"/>
        <pc:sldMkLst>
          <pc:docMk/>
          <pc:sldMk cId="692478583" sldId="393"/>
        </pc:sldMkLst>
        <pc:spChg chg="add">
          <ac:chgData name="Alireza Sedghi" userId="b9749138-07fe-44c4-9f67-66b687b9af9c" providerId="ADAL" clId="{744CCBFB-0229-4545-BDAD-588A9838421B}" dt="2019-09-12T02:18:20.703" v="4030"/>
          <ac:spMkLst>
            <pc:docMk/>
            <pc:sldMk cId="692478583" sldId="393"/>
            <ac:spMk id="7" creationId="{0C0BB0D1-4D9E-C345-AEE7-7B8E4C1C1656}"/>
          </ac:spMkLst>
        </pc:spChg>
        <pc:picChg chg="add mod">
          <ac:chgData name="Alireza Sedghi" userId="b9749138-07fe-44c4-9f67-66b687b9af9c" providerId="ADAL" clId="{744CCBFB-0229-4545-BDAD-588A9838421B}" dt="2019-09-12T01:45:39.443" v="3435" actId="1076"/>
          <ac:picMkLst>
            <pc:docMk/>
            <pc:sldMk cId="692478583" sldId="393"/>
            <ac:picMk id="5" creationId="{AFCDC797-7B80-A34C-9524-EB51500E5055}"/>
          </ac:picMkLst>
        </pc:picChg>
        <pc:picChg chg="add mod">
          <ac:chgData name="Alireza Sedghi" userId="b9749138-07fe-44c4-9f67-66b687b9af9c" providerId="ADAL" clId="{744CCBFB-0229-4545-BDAD-588A9838421B}" dt="2019-09-12T01:45:37.395" v="3434" actId="1076"/>
          <ac:picMkLst>
            <pc:docMk/>
            <pc:sldMk cId="692478583" sldId="393"/>
            <ac:picMk id="6" creationId="{1627E034-3E54-7B44-AA25-BCCFE5755590}"/>
          </ac:picMkLst>
        </pc:picChg>
      </pc:sldChg>
      <pc:sldChg chg="addSp modSp add">
        <pc:chgData name="Alireza Sedghi" userId="b9749138-07fe-44c4-9f67-66b687b9af9c" providerId="ADAL" clId="{744CCBFB-0229-4545-BDAD-588A9838421B}" dt="2019-09-12T02:17:31.372" v="4015" actId="1076"/>
        <pc:sldMkLst>
          <pc:docMk/>
          <pc:sldMk cId="3360649667" sldId="394"/>
        </pc:sldMkLst>
        <pc:spChg chg="mod">
          <ac:chgData name="Alireza Sedghi" userId="b9749138-07fe-44c4-9f67-66b687b9af9c" providerId="ADAL" clId="{744CCBFB-0229-4545-BDAD-588A9838421B}" dt="2019-09-12T01:54:27.196" v="3605" actId="14100"/>
          <ac:spMkLst>
            <pc:docMk/>
            <pc:sldMk cId="3360649667" sldId="394"/>
            <ac:spMk id="2" creationId="{F8F3582C-F9D6-FD49-9EA9-04A92A431082}"/>
          </ac:spMkLst>
        </pc:spChg>
        <pc:spChg chg="mod">
          <ac:chgData name="Alireza Sedghi" userId="b9749138-07fe-44c4-9f67-66b687b9af9c" providerId="ADAL" clId="{744CCBFB-0229-4545-BDAD-588A9838421B}" dt="2019-09-12T01:56:41.437" v="3705" actId="14100"/>
          <ac:spMkLst>
            <pc:docMk/>
            <pc:sldMk cId="3360649667" sldId="394"/>
            <ac:spMk id="3" creationId="{6594BE93-40FA-114C-9401-C542C9C08082}"/>
          </ac:spMkLst>
        </pc:spChg>
        <pc:spChg chg="add">
          <ac:chgData name="Alireza Sedghi" userId="b9749138-07fe-44c4-9f67-66b687b9af9c" providerId="ADAL" clId="{744CCBFB-0229-4545-BDAD-588A9838421B}" dt="2019-09-12T02:17:26.671" v="4013"/>
          <ac:spMkLst>
            <pc:docMk/>
            <pc:sldMk cId="3360649667" sldId="394"/>
            <ac:spMk id="8" creationId="{F9636324-7210-134F-B613-1AE46E879FED}"/>
          </ac:spMkLst>
        </pc:spChg>
        <pc:picChg chg="add mod">
          <ac:chgData name="Alireza Sedghi" userId="b9749138-07fe-44c4-9f67-66b687b9af9c" providerId="ADAL" clId="{744CCBFB-0229-4545-BDAD-588A9838421B}" dt="2019-09-12T02:17:31.372" v="4015" actId="1076"/>
          <ac:picMkLst>
            <pc:docMk/>
            <pc:sldMk cId="3360649667" sldId="394"/>
            <ac:picMk id="7" creationId="{B750DFDF-70CA-1C4A-BAC3-D7A0F380C5CF}"/>
          </ac:picMkLst>
        </pc:picChg>
        <pc:picChg chg="add mod">
          <ac:chgData name="Alireza Sedghi" userId="b9749138-07fe-44c4-9f67-66b687b9af9c" providerId="ADAL" clId="{744CCBFB-0229-4545-BDAD-588A9838421B}" dt="2019-09-12T02:17:31.372" v="4015" actId="1076"/>
          <ac:picMkLst>
            <pc:docMk/>
            <pc:sldMk cId="3360649667" sldId="394"/>
            <ac:picMk id="2050" creationId="{D3176A1B-0C95-3449-982C-61BB20FF6175}"/>
          </ac:picMkLst>
        </pc:picChg>
        <pc:picChg chg="add mod">
          <ac:chgData name="Alireza Sedghi" userId="b9749138-07fe-44c4-9f67-66b687b9af9c" providerId="ADAL" clId="{744CCBFB-0229-4545-BDAD-588A9838421B}" dt="2019-09-12T02:17:29.444" v="4014" actId="1076"/>
          <ac:picMkLst>
            <pc:docMk/>
            <pc:sldMk cId="3360649667" sldId="394"/>
            <ac:picMk id="2052" creationId="{BE7D3D46-80E0-3543-AC92-5472F2BD1E62}"/>
          </ac:picMkLst>
        </pc:picChg>
      </pc:sldChg>
      <pc:sldChg chg="addSp delSp modSp add modAnim">
        <pc:chgData name="Alireza Sedghi" userId="b9749138-07fe-44c4-9f67-66b687b9af9c" providerId="ADAL" clId="{744CCBFB-0229-4545-BDAD-588A9838421B}" dt="2019-09-12T02:29:04.558" v="4214"/>
        <pc:sldMkLst>
          <pc:docMk/>
          <pc:sldMk cId="912585670" sldId="395"/>
        </pc:sldMkLst>
        <pc:spChg chg="mod">
          <ac:chgData name="Alireza Sedghi" userId="b9749138-07fe-44c4-9f67-66b687b9af9c" providerId="ADAL" clId="{744CCBFB-0229-4545-BDAD-588A9838421B}" dt="2019-09-12T01:58:42.885" v="3732" actId="20577"/>
          <ac:spMkLst>
            <pc:docMk/>
            <pc:sldMk cId="912585670" sldId="395"/>
            <ac:spMk id="2" creationId="{C0610840-7D1F-7F4E-B15E-DFE7831F8303}"/>
          </ac:spMkLst>
        </pc:spChg>
        <pc:spChg chg="add del">
          <ac:chgData name="Alireza Sedghi" userId="b9749138-07fe-44c4-9f67-66b687b9af9c" providerId="ADAL" clId="{744CCBFB-0229-4545-BDAD-588A9838421B}" dt="2019-09-12T01:58:18.637" v="3717" actId="478"/>
          <ac:spMkLst>
            <pc:docMk/>
            <pc:sldMk cId="912585670" sldId="395"/>
            <ac:spMk id="3" creationId="{038EA78E-786E-B748-A9E8-EBE576DFE664}"/>
          </ac:spMkLst>
        </pc:spChg>
        <pc:spChg chg="add del">
          <ac:chgData name="Alireza Sedghi" userId="b9749138-07fe-44c4-9f67-66b687b9af9c" providerId="ADAL" clId="{744CCBFB-0229-4545-BDAD-588A9838421B}" dt="2019-09-12T01:57:26.779" v="3710" actId="478"/>
          <ac:spMkLst>
            <pc:docMk/>
            <pc:sldMk cId="912585670" sldId="395"/>
            <ac:spMk id="5" creationId="{35C9AD23-335B-3945-ADCF-BECE6CD12E4E}"/>
          </ac:spMkLst>
        </pc:spChg>
        <pc:spChg chg="add del">
          <ac:chgData name="Alireza Sedghi" userId="b9749138-07fe-44c4-9f67-66b687b9af9c" providerId="ADAL" clId="{744CCBFB-0229-4545-BDAD-588A9838421B}" dt="2019-09-12T01:58:18.637" v="3717" actId="478"/>
          <ac:spMkLst>
            <pc:docMk/>
            <pc:sldMk cId="912585670" sldId="395"/>
            <ac:spMk id="6" creationId="{62AE1AF9-6B55-E940-90D6-5A43FEC8E635}"/>
          </ac:spMkLst>
        </pc:spChg>
        <pc:spChg chg="add del">
          <ac:chgData name="Alireza Sedghi" userId="b9749138-07fe-44c4-9f67-66b687b9af9c" providerId="ADAL" clId="{744CCBFB-0229-4545-BDAD-588A9838421B}" dt="2019-09-12T01:58:22.776" v="3719" actId="478"/>
          <ac:spMkLst>
            <pc:docMk/>
            <pc:sldMk cId="912585670" sldId="395"/>
            <ac:spMk id="7" creationId="{B3AB6F6C-4A2B-1343-96F8-91C7BEA56E27}"/>
          </ac:spMkLst>
        </pc:spChg>
        <pc:spChg chg="add mod">
          <ac:chgData name="Alireza Sedghi" userId="b9749138-07fe-44c4-9f67-66b687b9af9c" providerId="ADAL" clId="{744CCBFB-0229-4545-BDAD-588A9838421B}" dt="2019-09-12T02:28:55.712" v="4212" actId="1582"/>
          <ac:spMkLst>
            <pc:docMk/>
            <pc:sldMk cId="912585670" sldId="395"/>
            <ac:spMk id="8" creationId="{A546A069-0678-4F45-B8EE-3CB344B62E58}"/>
          </ac:spMkLst>
        </pc:spChg>
        <pc:spChg chg="add mod">
          <ac:chgData name="Alireza Sedghi" userId="b9749138-07fe-44c4-9f67-66b687b9af9c" providerId="ADAL" clId="{744CCBFB-0229-4545-BDAD-588A9838421B}" dt="2019-09-12T02:00:05.264" v="3760" actId="20577"/>
          <ac:spMkLst>
            <pc:docMk/>
            <pc:sldMk cId="912585670" sldId="395"/>
            <ac:spMk id="10" creationId="{98C6CE98-9F31-F54C-A406-B767349D0BBB}"/>
          </ac:spMkLst>
        </pc:spChg>
        <pc:picChg chg="add del mod">
          <ac:chgData name="Alireza Sedghi" userId="b9749138-07fe-44c4-9f67-66b687b9af9c" providerId="ADAL" clId="{744CCBFB-0229-4545-BDAD-588A9838421B}" dt="2019-09-12T01:58:18.637" v="3717" actId="478"/>
          <ac:picMkLst>
            <pc:docMk/>
            <pc:sldMk cId="912585670" sldId="395"/>
            <ac:picMk id="3076" creationId="{3EEAE0DB-5337-4343-876D-6B2E24184B74}"/>
          </ac:picMkLst>
        </pc:picChg>
        <pc:picChg chg="add mod">
          <ac:chgData name="Alireza Sedghi" userId="b9749138-07fe-44c4-9f67-66b687b9af9c" providerId="ADAL" clId="{744CCBFB-0229-4545-BDAD-588A9838421B}" dt="2019-09-12T01:58:38.575" v="3724" actId="1076"/>
          <ac:picMkLst>
            <pc:docMk/>
            <pc:sldMk cId="912585670" sldId="395"/>
            <ac:picMk id="3082" creationId="{EAC0D2BD-8F8F-9448-9CEB-29405F710807}"/>
          </ac:picMkLst>
        </pc:picChg>
      </pc:sldChg>
      <pc:sldChg chg="add ord">
        <pc:chgData name="Alireza Sedghi" userId="b9749138-07fe-44c4-9f67-66b687b9af9c" providerId="ADAL" clId="{744CCBFB-0229-4545-BDAD-588A9838421B}" dt="2019-09-12T03:39:44.511" v="4389"/>
        <pc:sldMkLst>
          <pc:docMk/>
          <pc:sldMk cId="2580327693" sldId="396"/>
        </pc:sldMkLst>
      </pc:sldChg>
      <pc:sldChg chg="addSp delSp modSp add del">
        <pc:chgData name="Alireza Sedghi" userId="b9749138-07fe-44c4-9f67-66b687b9af9c" providerId="ADAL" clId="{744CCBFB-0229-4545-BDAD-588A9838421B}" dt="2019-09-12T03:39:17.578" v="4380" actId="2696"/>
        <pc:sldMkLst>
          <pc:docMk/>
          <pc:sldMk cId="3830578433" sldId="396"/>
        </pc:sldMkLst>
        <pc:spChg chg="del">
          <ac:chgData name="Alireza Sedghi" userId="b9749138-07fe-44c4-9f67-66b687b9af9c" providerId="ADAL" clId="{744CCBFB-0229-4545-BDAD-588A9838421B}" dt="2019-09-12T02:30:54.631" v="4229" actId="478"/>
          <ac:spMkLst>
            <pc:docMk/>
            <pc:sldMk cId="3830578433" sldId="396"/>
            <ac:spMk id="2" creationId="{6BAD1AE6-7C31-47D5-B3BA-ACD24A1A8F2C}"/>
          </ac:spMkLst>
        </pc:spChg>
        <pc:spChg chg="add mod">
          <ac:chgData name="Alireza Sedghi" userId="b9749138-07fe-44c4-9f67-66b687b9af9c" providerId="ADAL" clId="{744CCBFB-0229-4545-BDAD-588A9838421B}" dt="2019-09-12T02:30:54.631" v="4229" actId="478"/>
          <ac:spMkLst>
            <pc:docMk/>
            <pc:sldMk cId="3830578433" sldId="396"/>
            <ac:spMk id="6" creationId="{43729ED4-6172-9D44-B66C-EBAF2C32A8AC}"/>
          </ac:spMkLst>
        </pc:spChg>
        <pc:picChg chg="del">
          <ac:chgData name="Alireza Sedghi" userId="b9749138-07fe-44c4-9f67-66b687b9af9c" providerId="ADAL" clId="{744CCBFB-0229-4545-BDAD-588A9838421B}" dt="2019-09-12T02:08:55.257" v="3925" actId="478"/>
          <ac:picMkLst>
            <pc:docMk/>
            <pc:sldMk cId="3830578433" sldId="396"/>
            <ac:picMk id="12" creationId="{8ED5E3B8-A37A-471B-9A20-E4935FAD6706}"/>
          </ac:picMkLst>
        </pc:picChg>
        <pc:picChg chg="del">
          <ac:chgData name="Alireza Sedghi" userId="b9749138-07fe-44c4-9f67-66b687b9af9c" providerId="ADAL" clId="{744CCBFB-0229-4545-BDAD-588A9838421B}" dt="2019-09-12T02:08:54.205" v="3924" actId="478"/>
          <ac:picMkLst>
            <pc:docMk/>
            <pc:sldMk cId="3830578433" sldId="396"/>
            <ac:picMk id="14" creationId="{C14B7FE9-4580-49C7-B77F-1F153F7620D7}"/>
          </ac:picMkLst>
        </pc:picChg>
      </pc:sldChg>
      <pc:sldChg chg="addSp delSp modSp add del">
        <pc:chgData name="Alireza Sedghi" userId="b9749138-07fe-44c4-9f67-66b687b9af9c" providerId="ADAL" clId="{744CCBFB-0229-4545-BDAD-588A9838421B}" dt="2019-09-12T03:39:17.581" v="4381" actId="2696"/>
        <pc:sldMkLst>
          <pc:docMk/>
          <pc:sldMk cId="1609614105" sldId="397"/>
        </pc:sldMkLst>
        <pc:spChg chg="del">
          <ac:chgData name="Alireza Sedghi" userId="b9749138-07fe-44c4-9f67-66b687b9af9c" providerId="ADAL" clId="{744CCBFB-0229-4545-BDAD-588A9838421B}" dt="2019-09-12T02:30:57.094" v="4230" actId="478"/>
          <ac:spMkLst>
            <pc:docMk/>
            <pc:sldMk cId="1609614105" sldId="397"/>
            <ac:spMk id="2" creationId="{6BAD1AE6-7C31-47D5-B3BA-ACD24A1A8F2C}"/>
          </ac:spMkLst>
        </pc:spChg>
        <pc:spChg chg="add mod">
          <ac:chgData name="Alireza Sedghi" userId="b9749138-07fe-44c4-9f67-66b687b9af9c" providerId="ADAL" clId="{744CCBFB-0229-4545-BDAD-588A9838421B}" dt="2019-09-12T02:30:57.094" v="4230" actId="478"/>
          <ac:spMkLst>
            <pc:docMk/>
            <pc:sldMk cId="1609614105" sldId="397"/>
            <ac:spMk id="6" creationId="{B93CE065-40CB-EF4F-8CC9-F0BF5BA50093}"/>
          </ac:spMkLst>
        </pc:spChg>
        <pc:picChg chg="del">
          <ac:chgData name="Alireza Sedghi" userId="b9749138-07fe-44c4-9f67-66b687b9af9c" providerId="ADAL" clId="{744CCBFB-0229-4545-BDAD-588A9838421B}" dt="2019-09-12T02:08:57.447" v="3926" actId="478"/>
          <ac:picMkLst>
            <pc:docMk/>
            <pc:sldMk cId="1609614105" sldId="397"/>
            <ac:picMk id="14" creationId="{C14B7FE9-4580-49C7-B77F-1F153F7620D7}"/>
          </ac:picMkLst>
        </pc:picChg>
      </pc:sldChg>
      <pc:sldChg chg="add ord">
        <pc:chgData name="Alireza Sedghi" userId="b9749138-07fe-44c4-9f67-66b687b9af9c" providerId="ADAL" clId="{744CCBFB-0229-4545-BDAD-588A9838421B}" dt="2019-09-12T03:39:44.511" v="4389"/>
        <pc:sldMkLst>
          <pc:docMk/>
          <pc:sldMk cId="2711150976" sldId="397"/>
        </pc:sldMkLst>
      </pc:sldChg>
      <pc:sldChg chg="addSp delSp modSp add">
        <pc:chgData name="Alireza Sedghi" userId="b9749138-07fe-44c4-9f67-66b687b9af9c" providerId="ADAL" clId="{744CCBFB-0229-4545-BDAD-588A9838421B}" dt="2019-09-12T03:40:29.230" v="4430" actId="6549"/>
        <pc:sldMkLst>
          <pc:docMk/>
          <pc:sldMk cId="2753324169" sldId="398"/>
        </pc:sldMkLst>
        <pc:spChg chg="mod">
          <ac:chgData name="Alireza Sedghi" userId="b9749138-07fe-44c4-9f67-66b687b9af9c" providerId="ADAL" clId="{744CCBFB-0229-4545-BDAD-588A9838421B}" dt="2019-09-12T03:40:29.230" v="4430" actId="6549"/>
          <ac:spMkLst>
            <pc:docMk/>
            <pc:sldMk cId="2753324169" sldId="398"/>
            <ac:spMk id="6" creationId="{AD2271AD-757C-D64C-A660-633195EAC75B}"/>
          </ac:spMkLst>
        </pc:spChg>
        <pc:picChg chg="del">
          <ac:chgData name="Alireza Sedghi" userId="b9749138-07fe-44c4-9f67-66b687b9af9c" providerId="ADAL" clId="{744CCBFB-0229-4545-BDAD-588A9838421B}" dt="2019-09-12T03:40:00.663" v="4396" actId="478"/>
          <ac:picMkLst>
            <pc:docMk/>
            <pc:sldMk cId="2753324169" sldId="398"/>
            <ac:picMk id="7" creationId="{FB4B4275-B81A-48B7-95E8-F48B0DD6BCC6}"/>
          </ac:picMkLst>
        </pc:picChg>
        <pc:picChg chg="del">
          <ac:chgData name="Alireza Sedghi" userId="b9749138-07fe-44c4-9f67-66b687b9af9c" providerId="ADAL" clId="{744CCBFB-0229-4545-BDAD-588A9838421B}" dt="2019-09-12T03:39:59.399" v="4395" actId="478"/>
          <ac:picMkLst>
            <pc:docMk/>
            <pc:sldMk cId="2753324169" sldId="398"/>
            <ac:picMk id="10" creationId="{3171E1C1-1390-498A-9F8E-35DADA9332AC}"/>
          </ac:picMkLst>
        </pc:picChg>
        <pc:picChg chg="del">
          <ac:chgData name="Alireza Sedghi" userId="b9749138-07fe-44c4-9f67-66b687b9af9c" providerId="ADAL" clId="{744CCBFB-0229-4545-BDAD-588A9838421B}" dt="2019-09-12T03:39:58.440" v="4394" actId="478"/>
          <ac:picMkLst>
            <pc:docMk/>
            <pc:sldMk cId="2753324169" sldId="398"/>
            <ac:picMk id="12" creationId="{8ED5E3B8-A37A-471B-9A20-E4935FAD6706}"/>
          </ac:picMkLst>
        </pc:picChg>
        <pc:picChg chg="add del mod">
          <ac:chgData name="Alireza Sedghi" userId="b9749138-07fe-44c4-9f67-66b687b9af9c" providerId="ADAL" clId="{744CCBFB-0229-4545-BDAD-588A9838421B}" dt="2019-09-12T03:40:19.542" v="4428" actId="1076"/>
          <ac:picMkLst>
            <pc:docMk/>
            <pc:sldMk cId="2753324169" sldId="398"/>
            <ac:picMk id="14" creationId="{C14B7FE9-4580-49C7-B77F-1F153F7620D7}"/>
          </ac:picMkLst>
        </pc:picChg>
      </pc:sldChg>
      <pc:sldChg chg="addSp delSp modSp add del">
        <pc:chgData name="Alireza Sedghi" userId="b9749138-07fe-44c4-9f67-66b687b9af9c" providerId="ADAL" clId="{744CCBFB-0229-4545-BDAD-588A9838421B}" dt="2019-09-12T03:39:17.584" v="4382" actId="2696"/>
        <pc:sldMkLst>
          <pc:docMk/>
          <pc:sldMk cId="4096979637" sldId="398"/>
        </pc:sldMkLst>
        <pc:spChg chg="del">
          <ac:chgData name="Alireza Sedghi" userId="b9749138-07fe-44c4-9f67-66b687b9af9c" providerId="ADAL" clId="{744CCBFB-0229-4545-BDAD-588A9838421B}" dt="2019-09-12T02:30:59.094" v="4231" actId="478"/>
          <ac:spMkLst>
            <pc:docMk/>
            <pc:sldMk cId="4096979637" sldId="398"/>
            <ac:spMk id="2" creationId="{6BAD1AE6-7C31-47D5-B3BA-ACD24A1A8F2C}"/>
          </ac:spMkLst>
        </pc:spChg>
        <pc:spChg chg="add mod">
          <ac:chgData name="Alireza Sedghi" userId="b9749138-07fe-44c4-9f67-66b687b9af9c" providerId="ADAL" clId="{744CCBFB-0229-4545-BDAD-588A9838421B}" dt="2019-09-12T02:30:59.094" v="4231" actId="478"/>
          <ac:spMkLst>
            <pc:docMk/>
            <pc:sldMk cId="4096979637" sldId="398"/>
            <ac:spMk id="6" creationId="{AD2271AD-757C-D64C-A660-633195EAC75B}"/>
          </ac:spMkLst>
        </pc:spChg>
      </pc:sldChg>
      <pc:sldChg chg="addSp delSp modSp add del">
        <pc:chgData name="Alireza Sedghi" userId="b9749138-07fe-44c4-9f67-66b687b9af9c" providerId="ADAL" clId="{744CCBFB-0229-4545-BDAD-588A9838421B}" dt="2019-09-12T03:39:17.590" v="4384" actId="2696"/>
        <pc:sldMkLst>
          <pc:docMk/>
          <pc:sldMk cId="3462461975" sldId="399"/>
        </pc:sldMkLst>
        <pc:spChg chg="del">
          <ac:chgData name="Alireza Sedghi" userId="b9749138-07fe-44c4-9f67-66b687b9af9c" providerId="ADAL" clId="{744CCBFB-0229-4545-BDAD-588A9838421B}" dt="2019-09-12T02:11:43.930" v="3959" actId="478"/>
          <ac:spMkLst>
            <pc:docMk/>
            <pc:sldMk cId="3462461975" sldId="399"/>
            <ac:spMk id="2" creationId="{E99F0DE1-2859-48A9-8334-772799155F36}"/>
          </ac:spMkLst>
        </pc:spChg>
        <pc:spChg chg="add del mod">
          <ac:chgData name="Alireza Sedghi" userId="b9749138-07fe-44c4-9f67-66b687b9af9c" providerId="ADAL" clId="{744CCBFB-0229-4545-BDAD-588A9838421B}" dt="2019-09-12T02:11:42.934" v="3958" actId="478"/>
          <ac:spMkLst>
            <pc:docMk/>
            <pc:sldMk cId="3462461975" sldId="399"/>
            <ac:spMk id="6" creationId="{FCF41E5B-65B2-994E-87C8-9B8EA08E1EC9}"/>
          </ac:spMkLst>
        </pc:spChg>
        <pc:picChg chg="del">
          <ac:chgData name="Alireza Sedghi" userId="b9749138-07fe-44c4-9f67-66b687b9af9c" providerId="ADAL" clId="{744CCBFB-0229-4545-BDAD-588A9838421B}" dt="2019-09-12T02:11:37.483" v="3957" actId="478"/>
          <ac:picMkLst>
            <pc:docMk/>
            <pc:sldMk cId="3462461975" sldId="399"/>
            <ac:picMk id="5" creationId="{E313B6DD-EB66-4AA1-A488-920235798A0E}"/>
          </ac:picMkLst>
        </pc:picChg>
        <pc:picChg chg="mod">
          <ac:chgData name="Alireza Sedghi" userId="b9749138-07fe-44c4-9f67-66b687b9af9c" providerId="ADAL" clId="{744CCBFB-0229-4545-BDAD-588A9838421B}" dt="2019-09-12T02:13:48.464" v="3972" actId="1076"/>
          <ac:picMkLst>
            <pc:docMk/>
            <pc:sldMk cId="3462461975" sldId="399"/>
            <ac:picMk id="7" creationId="{7F4ADDCA-5013-44EF-A0F7-EF09C97E5CAC}"/>
          </ac:picMkLst>
        </pc:picChg>
        <pc:picChg chg="del">
          <ac:chgData name="Alireza Sedghi" userId="b9749138-07fe-44c4-9f67-66b687b9af9c" providerId="ADAL" clId="{744CCBFB-0229-4545-BDAD-588A9838421B}" dt="2019-09-12T02:13:22.529" v="3969" actId="478"/>
          <ac:picMkLst>
            <pc:docMk/>
            <pc:sldMk cId="3462461975" sldId="399"/>
            <ac:picMk id="9" creationId="{6E107E6F-4F35-46CC-A2A3-8E11D484DCA6}"/>
          </ac:picMkLst>
        </pc:picChg>
        <pc:picChg chg="del">
          <ac:chgData name="Alireza Sedghi" userId="b9749138-07fe-44c4-9f67-66b687b9af9c" providerId="ADAL" clId="{744CCBFB-0229-4545-BDAD-588A9838421B}" dt="2019-09-12T02:13:23.616" v="3970" actId="478"/>
          <ac:picMkLst>
            <pc:docMk/>
            <pc:sldMk cId="3462461975" sldId="399"/>
            <ac:picMk id="11" creationId="{1EB9FC60-AB88-4910-9DAC-9EE5AE864506}"/>
          </ac:picMkLst>
        </pc:picChg>
        <pc:picChg chg="del">
          <ac:chgData name="Alireza Sedghi" userId="b9749138-07fe-44c4-9f67-66b687b9af9c" providerId="ADAL" clId="{744CCBFB-0229-4545-BDAD-588A9838421B}" dt="2019-09-12T02:13:23.968" v="3971" actId="478"/>
          <ac:picMkLst>
            <pc:docMk/>
            <pc:sldMk cId="3462461975" sldId="399"/>
            <ac:picMk id="13" creationId="{72FB16E1-BB37-430A-826A-73E8440FFE33}"/>
          </ac:picMkLst>
        </pc:picChg>
      </pc:sldChg>
      <pc:sldChg chg="add">
        <pc:chgData name="Alireza Sedghi" userId="b9749138-07fe-44c4-9f67-66b687b9af9c" providerId="ADAL" clId="{744CCBFB-0229-4545-BDAD-588A9838421B}" dt="2019-09-12T03:39:22.161" v="4388"/>
        <pc:sldMkLst>
          <pc:docMk/>
          <pc:sldMk cId="3520693497" sldId="399"/>
        </pc:sldMkLst>
      </pc:sldChg>
      <pc:sldChg chg="add">
        <pc:chgData name="Alireza Sedghi" userId="b9749138-07fe-44c4-9f67-66b687b9af9c" providerId="ADAL" clId="{744CCBFB-0229-4545-BDAD-588A9838421B}" dt="2019-09-12T03:39:22.161" v="4388"/>
        <pc:sldMkLst>
          <pc:docMk/>
          <pc:sldMk cId="938321532" sldId="400"/>
        </pc:sldMkLst>
      </pc:sldChg>
      <pc:sldChg chg="addSp delSp modSp add del">
        <pc:chgData name="Alireza Sedghi" userId="b9749138-07fe-44c4-9f67-66b687b9af9c" providerId="ADAL" clId="{744CCBFB-0229-4545-BDAD-588A9838421B}" dt="2019-09-12T03:39:17.592" v="4385" actId="2696"/>
        <pc:sldMkLst>
          <pc:docMk/>
          <pc:sldMk cId="1378908641" sldId="400"/>
        </pc:sldMkLst>
        <pc:spChg chg="del">
          <ac:chgData name="Alireza Sedghi" userId="b9749138-07fe-44c4-9f67-66b687b9af9c" providerId="ADAL" clId="{744CCBFB-0229-4545-BDAD-588A9838421B}" dt="2019-09-12T02:15:10.429" v="3987" actId="478"/>
          <ac:spMkLst>
            <pc:docMk/>
            <pc:sldMk cId="1378908641" sldId="400"/>
            <ac:spMk id="2" creationId="{E99F0DE1-2859-48A9-8334-772799155F36}"/>
          </ac:spMkLst>
        </pc:spChg>
        <pc:spChg chg="add del mod">
          <ac:chgData name="Alireza Sedghi" userId="b9749138-07fe-44c4-9f67-66b687b9af9c" providerId="ADAL" clId="{744CCBFB-0229-4545-BDAD-588A9838421B}" dt="2019-09-12T02:15:08.765" v="3986" actId="478"/>
          <ac:spMkLst>
            <pc:docMk/>
            <pc:sldMk cId="1378908641" sldId="400"/>
            <ac:spMk id="6" creationId="{2AF159E0-9071-A143-82D2-8F61AC092862}"/>
          </ac:spMkLst>
        </pc:spChg>
        <pc:picChg chg="del mod">
          <ac:chgData name="Alireza Sedghi" userId="b9749138-07fe-44c4-9f67-66b687b9af9c" providerId="ADAL" clId="{744CCBFB-0229-4545-BDAD-588A9838421B}" dt="2019-09-12T02:15:06.256" v="3985" actId="478"/>
          <ac:picMkLst>
            <pc:docMk/>
            <pc:sldMk cId="1378908641" sldId="400"/>
            <ac:picMk id="5" creationId="{E313B6DD-EB66-4AA1-A488-920235798A0E}"/>
          </ac:picMkLst>
        </pc:picChg>
        <pc:picChg chg="del">
          <ac:chgData name="Alireza Sedghi" userId="b9749138-07fe-44c4-9f67-66b687b9af9c" providerId="ADAL" clId="{744CCBFB-0229-4545-BDAD-588A9838421B}" dt="2019-09-12T02:15:11.932" v="3988" actId="478"/>
          <ac:picMkLst>
            <pc:docMk/>
            <pc:sldMk cId="1378908641" sldId="400"/>
            <ac:picMk id="7" creationId="{7F4ADDCA-5013-44EF-A0F7-EF09C97E5CAC}"/>
          </ac:picMkLst>
        </pc:picChg>
        <pc:picChg chg="mod">
          <ac:chgData name="Alireza Sedghi" userId="b9749138-07fe-44c4-9f67-66b687b9af9c" providerId="ADAL" clId="{744CCBFB-0229-4545-BDAD-588A9838421B}" dt="2019-09-12T02:16:08.458" v="3996" actId="14100"/>
          <ac:picMkLst>
            <pc:docMk/>
            <pc:sldMk cId="1378908641" sldId="400"/>
            <ac:picMk id="9" creationId="{6E107E6F-4F35-46CC-A2A3-8E11D484DCA6}"/>
          </ac:picMkLst>
        </pc:picChg>
        <pc:picChg chg="del">
          <ac:chgData name="Alireza Sedghi" userId="b9749138-07fe-44c4-9f67-66b687b9af9c" providerId="ADAL" clId="{744CCBFB-0229-4545-BDAD-588A9838421B}" dt="2019-09-12T02:15:13.580" v="3989" actId="478"/>
          <ac:picMkLst>
            <pc:docMk/>
            <pc:sldMk cId="1378908641" sldId="400"/>
            <ac:picMk id="11" creationId="{1EB9FC60-AB88-4910-9DAC-9EE5AE864506}"/>
          </ac:picMkLst>
        </pc:picChg>
        <pc:picChg chg="del">
          <ac:chgData name="Alireza Sedghi" userId="b9749138-07fe-44c4-9f67-66b687b9af9c" providerId="ADAL" clId="{744CCBFB-0229-4545-BDAD-588A9838421B}" dt="2019-09-12T02:15:14.642" v="3990" actId="478"/>
          <ac:picMkLst>
            <pc:docMk/>
            <pc:sldMk cId="1378908641" sldId="400"/>
            <ac:picMk id="13" creationId="{72FB16E1-BB37-430A-826A-73E8440FFE33}"/>
          </ac:picMkLst>
        </pc:picChg>
      </pc:sldChg>
      <pc:sldChg chg="add">
        <pc:chgData name="Alireza Sedghi" userId="b9749138-07fe-44c4-9f67-66b687b9af9c" providerId="ADAL" clId="{744CCBFB-0229-4545-BDAD-588A9838421B}" dt="2019-09-12T03:39:22.161" v="4388"/>
        <pc:sldMkLst>
          <pc:docMk/>
          <pc:sldMk cId="310999797" sldId="401"/>
        </pc:sldMkLst>
      </pc:sldChg>
      <pc:sldChg chg="addSp delSp modSp add del">
        <pc:chgData name="Alireza Sedghi" userId="b9749138-07fe-44c4-9f67-66b687b9af9c" providerId="ADAL" clId="{744CCBFB-0229-4545-BDAD-588A9838421B}" dt="2019-09-12T03:39:17.595" v="4386" actId="2696"/>
        <pc:sldMkLst>
          <pc:docMk/>
          <pc:sldMk cId="2096313206" sldId="401"/>
        </pc:sldMkLst>
        <pc:spChg chg="del">
          <ac:chgData name="Alireza Sedghi" userId="b9749138-07fe-44c4-9f67-66b687b9af9c" providerId="ADAL" clId="{744CCBFB-0229-4545-BDAD-588A9838421B}" dt="2019-09-12T02:14:16.429" v="3978" actId="478"/>
          <ac:spMkLst>
            <pc:docMk/>
            <pc:sldMk cId="2096313206" sldId="401"/>
            <ac:spMk id="2" creationId="{E99F0DE1-2859-48A9-8334-772799155F36}"/>
          </ac:spMkLst>
        </pc:spChg>
        <pc:spChg chg="add del mod">
          <ac:chgData name="Alireza Sedghi" userId="b9749138-07fe-44c4-9f67-66b687b9af9c" providerId="ADAL" clId="{744CCBFB-0229-4545-BDAD-588A9838421B}" dt="2019-09-12T02:14:15.344" v="3977" actId="478"/>
          <ac:spMkLst>
            <pc:docMk/>
            <pc:sldMk cId="2096313206" sldId="401"/>
            <ac:spMk id="6" creationId="{244BB583-B244-4847-B41E-D775002ECDDA}"/>
          </ac:spMkLst>
        </pc:spChg>
        <pc:picChg chg="del">
          <ac:chgData name="Alireza Sedghi" userId="b9749138-07fe-44c4-9f67-66b687b9af9c" providerId="ADAL" clId="{744CCBFB-0229-4545-BDAD-588A9838421B}" dt="2019-09-12T02:14:11.587" v="3975" actId="478"/>
          <ac:picMkLst>
            <pc:docMk/>
            <pc:sldMk cId="2096313206" sldId="401"/>
            <ac:picMk id="5" creationId="{E313B6DD-EB66-4AA1-A488-920235798A0E}"/>
          </ac:picMkLst>
        </pc:picChg>
        <pc:picChg chg="del">
          <ac:chgData name="Alireza Sedghi" userId="b9749138-07fe-44c4-9f67-66b687b9af9c" providerId="ADAL" clId="{744CCBFB-0229-4545-BDAD-588A9838421B}" dt="2019-09-12T02:14:17.568" v="3979" actId="478"/>
          <ac:picMkLst>
            <pc:docMk/>
            <pc:sldMk cId="2096313206" sldId="401"/>
            <ac:picMk id="7" creationId="{7F4ADDCA-5013-44EF-A0F7-EF09C97E5CAC}"/>
          </ac:picMkLst>
        </pc:picChg>
        <pc:picChg chg="del mod">
          <ac:chgData name="Alireza Sedghi" userId="b9749138-07fe-44c4-9f67-66b687b9af9c" providerId="ADAL" clId="{744CCBFB-0229-4545-BDAD-588A9838421B}" dt="2019-09-12T02:16:16.586" v="3997" actId="478"/>
          <ac:picMkLst>
            <pc:docMk/>
            <pc:sldMk cId="2096313206" sldId="401"/>
            <ac:picMk id="9" creationId="{6E107E6F-4F35-46CC-A2A3-8E11D484DCA6}"/>
          </ac:picMkLst>
        </pc:picChg>
        <pc:picChg chg="mod">
          <ac:chgData name="Alireza Sedghi" userId="b9749138-07fe-44c4-9f67-66b687b9af9c" providerId="ADAL" clId="{744CCBFB-0229-4545-BDAD-588A9838421B}" dt="2019-09-12T02:16:32.330" v="4001" actId="1076"/>
          <ac:picMkLst>
            <pc:docMk/>
            <pc:sldMk cId="2096313206" sldId="401"/>
            <ac:picMk id="11" creationId="{1EB9FC60-AB88-4910-9DAC-9EE5AE864506}"/>
          </ac:picMkLst>
        </pc:picChg>
        <pc:picChg chg="del">
          <ac:chgData name="Alireza Sedghi" userId="b9749138-07fe-44c4-9f67-66b687b9af9c" providerId="ADAL" clId="{744CCBFB-0229-4545-BDAD-588A9838421B}" dt="2019-09-12T02:16:17.985" v="3998" actId="478"/>
          <ac:picMkLst>
            <pc:docMk/>
            <pc:sldMk cId="2096313206" sldId="401"/>
            <ac:picMk id="13" creationId="{72FB16E1-BB37-430A-826A-73E8440FFE33}"/>
          </ac:picMkLst>
        </pc:picChg>
      </pc:sldChg>
      <pc:sldChg chg="add">
        <pc:chgData name="Alireza Sedghi" userId="b9749138-07fe-44c4-9f67-66b687b9af9c" providerId="ADAL" clId="{744CCBFB-0229-4545-BDAD-588A9838421B}" dt="2019-09-12T03:39:22.161" v="4388"/>
        <pc:sldMkLst>
          <pc:docMk/>
          <pc:sldMk cId="2758613553" sldId="402"/>
        </pc:sldMkLst>
      </pc:sldChg>
      <pc:sldChg chg="addSp delSp modSp add del">
        <pc:chgData name="Alireza Sedghi" userId="b9749138-07fe-44c4-9f67-66b687b9af9c" providerId="ADAL" clId="{744CCBFB-0229-4545-BDAD-588A9838421B}" dt="2019-09-12T03:39:17.681" v="4387" actId="2696"/>
        <pc:sldMkLst>
          <pc:docMk/>
          <pc:sldMk cId="3657006591" sldId="402"/>
        </pc:sldMkLst>
        <pc:spChg chg="del mod">
          <ac:chgData name="Alireza Sedghi" userId="b9749138-07fe-44c4-9f67-66b687b9af9c" providerId="ADAL" clId="{744CCBFB-0229-4545-BDAD-588A9838421B}" dt="2019-09-12T02:16:39.433" v="4005" actId="478"/>
          <ac:spMkLst>
            <pc:docMk/>
            <pc:sldMk cId="3657006591" sldId="402"/>
            <ac:spMk id="2" creationId="{E99F0DE1-2859-48A9-8334-772799155F36}"/>
          </ac:spMkLst>
        </pc:spChg>
        <pc:spChg chg="add del mod">
          <ac:chgData name="Alireza Sedghi" userId="b9749138-07fe-44c4-9f67-66b687b9af9c" providerId="ADAL" clId="{744CCBFB-0229-4545-BDAD-588A9838421B}" dt="2019-09-12T02:16:37.800" v="4003" actId="478"/>
          <ac:spMkLst>
            <pc:docMk/>
            <pc:sldMk cId="3657006591" sldId="402"/>
            <ac:spMk id="6" creationId="{083F2D7D-7BE7-E049-A44F-12F48E2A5E08}"/>
          </ac:spMkLst>
        </pc:spChg>
        <pc:picChg chg="del">
          <ac:chgData name="Alireza Sedghi" userId="b9749138-07fe-44c4-9f67-66b687b9af9c" providerId="ADAL" clId="{744CCBFB-0229-4545-BDAD-588A9838421B}" dt="2019-09-12T02:16:36.141" v="4002" actId="478"/>
          <ac:picMkLst>
            <pc:docMk/>
            <pc:sldMk cId="3657006591" sldId="402"/>
            <ac:picMk id="5" creationId="{E313B6DD-EB66-4AA1-A488-920235798A0E}"/>
          </ac:picMkLst>
        </pc:picChg>
        <pc:picChg chg="del">
          <ac:chgData name="Alireza Sedghi" userId="b9749138-07fe-44c4-9f67-66b687b9af9c" providerId="ADAL" clId="{744CCBFB-0229-4545-BDAD-588A9838421B}" dt="2019-09-12T02:16:41.182" v="4007" actId="478"/>
          <ac:picMkLst>
            <pc:docMk/>
            <pc:sldMk cId="3657006591" sldId="402"/>
            <ac:picMk id="7" creationId="{7F4ADDCA-5013-44EF-A0F7-EF09C97E5CAC}"/>
          </ac:picMkLst>
        </pc:picChg>
        <pc:picChg chg="del">
          <ac:chgData name="Alireza Sedghi" userId="b9749138-07fe-44c4-9f67-66b687b9af9c" providerId="ADAL" clId="{744CCBFB-0229-4545-BDAD-588A9838421B}" dt="2019-09-12T02:16:40.519" v="4006" actId="478"/>
          <ac:picMkLst>
            <pc:docMk/>
            <pc:sldMk cId="3657006591" sldId="402"/>
            <ac:picMk id="9" creationId="{6E107E6F-4F35-46CC-A2A3-8E11D484DCA6}"/>
          </ac:picMkLst>
        </pc:picChg>
        <pc:picChg chg="del">
          <ac:chgData name="Alireza Sedghi" userId="b9749138-07fe-44c4-9f67-66b687b9af9c" providerId="ADAL" clId="{744CCBFB-0229-4545-BDAD-588A9838421B}" dt="2019-09-12T02:16:41.867" v="4008" actId="478"/>
          <ac:picMkLst>
            <pc:docMk/>
            <pc:sldMk cId="3657006591" sldId="402"/>
            <ac:picMk id="11" creationId="{1EB9FC60-AB88-4910-9DAC-9EE5AE864506}"/>
          </ac:picMkLst>
        </pc:picChg>
        <pc:picChg chg="mod">
          <ac:chgData name="Alireza Sedghi" userId="b9749138-07fe-44c4-9f67-66b687b9af9c" providerId="ADAL" clId="{744CCBFB-0229-4545-BDAD-588A9838421B}" dt="2019-09-12T02:16:58.041" v="4011" actId="1076"/>
          <ac:picMkLst>
            <pc:docMk/>
            <pc:sldMk cId="3657006591" sldId="402"/>
            <ac:picMk id="13" creationId="{72FB16E1-BB37-430A-826A-73E8440FFE33}"/>
          </ac:picMkLst>
        </pc:picChg>
      </pc:sldChg>
      <pc:sldChg chg="addSp modSp add modAnim">
        <pc:chgData name="Alireza Sedghi" userId="b9749138-07fe-44c4-9f67-66b687b9af9c" providerId="ADAL" clId="{744CCBFB-0229-4545-BDAD-588A9838421B}" dt="2019-09-12T03:36:57.602" v="4378"/>
        <pc:sldMkLst>
          <pc:docMk/>
          <pc:sldMk cId="993927546" sldId="403"/>
        </pc:sldMkLst>
        <pc:spChg chg="mod">
          <ac:chgData name="Alireza Sedghi" userId="b9749138-07fe-44c4-9f67-66b687b9af9c" providerId="ADAL" clId="{744CCBFB-0229-4545-BDAD-588A9838421B}" dt="2019-09-12T03:27:02.619" v="4282" actId="20577"/>
          <ac:spMkLst>
            <pc:docMk/>
            <pc:sldMk cId="993927546" sldId="403"/>
            <ac:spMk id="2" creationId="{232A6F25-EDE6-F747-AFD2-D4F0397B0B30}"/>
          </ac:spMkLst>
        </pc:spChg>
        <pc:spChg chg="add">
          <ac:chgData name="Alireza Sedghi" userId="b9749138-07fe-44c4-9f67-66b687b9af9c" providerId="ADAL" clId="{744CCBFB-0229-4545-BDAD-588A9838421B}" dt="2019-09-12T03:36:57.602" v="4378"/>
          <ac:spMkLst>
            <pc:docMk/>
            <pc:sldMk cId="993927546" sldId="403"/>
            <ac:spMk id="7" creationId="{0C0DDD26-4BBF-CF4A-8605-31DE11F64EC3}"/>
          </ac:spMkLst>
        </pc:spChg>
        <pc:picChg chg="add mod">
          <ac:chgData name="Alireza Sedghi" userId="b9749138-07fe-44c4-9f67-66b687b9af9c" providerId="ADAL" clId="{744CCBFB-0229-4545-BDAD-588A9838421B}" dt="2019-09-12T03:33:53.111" v="4348" actId="1076"/>
          <ac:picMkLst>
            <pc:docMk/>
            <pc:sldMk cId="993927546" sldId="403"/>
            <ac:picMk id="1026" creationId="{537266D9-6D20-AE4E-A6CD-447644B88399}"/>
          </ac:picMkLst>
        </pc:picChg>
        <pc:picChg chg="add mod">
          <ac:chgData name="Alireza Sedghi" userId="b9749138-07fe-44c4-9f67-66b687b9af9c" providerId="ADAL" clId="{744CCBFB-0229-4545-BDAD-588A9838421B}" dt="2019-09-12T03:33:49.799" v="4347" actId="14100"/>
          <ac:picMkLst>
            <pc:docMk/>
            <pc:sldMk cId="993927546" sldId="403"/>
            <ac:picMk id="1028" creationId="{3320D406-DD3F-214A-8481-57F02A64B1B4}"/>
          </ac:picMkLst>
        </pc:picChg>
      </pc:sldChg>
      <pc:sldChg chg="addSp delSp modSp add">
        <pc:chgData name="Alireza Sedghi" userId="b9749138-07fe-44c4-9f67-66b687b9af9c" providerId="ADAL" clId="{744CCBFB-0229-4545-BDAD-588A9838421B}" dt="2019-09-12T03:36:51.855" v="4377" actId="1076"/>
        <pc:sldMkLst>
          <pc:docMk/>
          <pc:sldMk cId="329088287" sldId="404"/>
        </pc:sldMkLst>
        <pc:spChg chg="del">
          <ac:chgData name="Alireza Sedghi" userId="b9749138-07fe-44c4-9f67-66b687b9af9c" providerId="ADAL" clId="{744CCBFB-0229-4545-BDAD-588A9838421B}" dt="2019-09-12T03:29:05.029" v="4288" actId="478"/>
          <ac:spMkLst>
            <pc:docMk/>
            <pc:sldMk cId="329088287" sldId="404"/>
            <ac:spMk id="3" creationId="{1115D6C2-43D3-F84E-8D3D-37594F146C2F}"/>
          </ac:spMkLst>
        </pc:spChg>
        <pc:spChg chg="add del">
          <ac:chgData name="Alireza Sedghi" userId="b9749138-07fe-44c4-9f67-66b687b9af9c" providerId="ADAL" clId="{744CCBFB-0229-4545-BDAD-588A9838421B}" dt="2019-09-12T03:29:04.148" v="4287" actId="478"/>
          <ac:spMkLst>
            <pc:docMk/>
            <pc:sldMk cId="329088287" sldId="404"/>
            <ac:spMk id="5" creationId="{E64D0FE0-ED67-2D4B-A1A8-E72903FA91CF}"/>
          </ac:spMkLst>
        </pc:spChg>
        <pc:spChg chg="add mod">
          <ac:chgData name="Alireza Sedghi" userId="b9749138-07fe-44c4-9f67-66b687b9af9c" providerId="ADAL" clId="{744CCBFB-0229-4545-BDAD-588A9838421B}" dt="2019-09-12T03:36:51.855" v="4377" actId="1076"/>
          <ac:spMkLst>
            <pc:docMk/>
            <pc:sldMk cId="329088287" sldId="404"/>
            <ac:spMk id="6" creationId="{953A9878-A200-5A45-8FF8-D1533E0ACB88}"/>
          </ac:spMkLst>
        </pc:spChg>
        <pc:spChg chg="add del mod">
          <ac:chgData name="Alireza Sedghi" userId="b9749138-07fe-44c4-9f67-66b687b9af9c" providerId="ADAL" clId="{744CCBFB-0229-4545-BDAD-588A9838421B}" dt="2019-09-12T03:35:38.196" v="4352" actId="478"/>
          <ac:spMkLst>
            <pc:docMk/>
            <pc:sldMk cId="329088287" sldId="404"/>
            <ac:spMk id="8" creationId="{FEA2DCD7-B18E-8E4C-9844-949445789828}"/>
          </ac:spMkLst>
        </pc:spChg>
        <pc:spChg chg="add del mod">
          <ac:chgData name="Alireza Sedghi" userId="b9749138-07fe-44c4-9f67-66b687b9af9c" providerId="ADAL" clId="{744CCBFB-0229-4545-BDAD-588A9838421B}" dt="2019-09-12T03:29:40.548" v="4299" actId="478"/>
          <ac:spMkLst>
            <pc:docMk/>
            <pc:sldMk cId="329088287" sldId="404"/>
            <ac:spMk id="9" creationId="{77039BF3-1F48-724D-BC05-090F902007F2}"/>
          </ac:spMkLst>
        </pc:spChg>
        <pc:picChg chg="del">
          <ac:chgData name="Alireza Sedghi" userId="b9749138-07fe-44c4-9f67-66b687b9af9c" providerId="ADAL" clId="{744CCBFB-0229-4545-BDAD-588A9838421B}" dt="2019-09-12T03:27:38.648" v="4285" actId="478"/>
          <ac:picMkLst>
            <pc:docMk/>
            <pc:sldMk cId="329088287" sldId="404"/>
            <ac:picMk id="1026" creationId="{537266D9-6D20-AE4E-A6CD-447644B88399}"/>
          </ac:picMkLst>
        </pc:picChg>
        <pc:picChg chg="add mod">
          <ac:chgData name="Alireza Sedghi" userId="b9749138-07fe-44c4-9f67-66b687b9af9c" providerId="ADAL" clId="{744CCBFB-0229-4545-BDAD-588A9838421B}" dt="2019-09-12T03:35:40.530" v="4353" actId="1076"/>
          <ac:picMkLst>
            <pc:docMk/>
            <pc:sldMk cId="329088287" sldId="404"/>
            <ac:picMk id="2052" creationId="{F45D71DB-7856-7F4F-84AE-767845461B7F}"/>
          </ac:picMkLst>
        </pc:picChg>
      </pc:sldChg>
      <pc:sldChg chg="addSp delSp modSp add modTransition modAnim">
        <pc:chgData name="Alireza Sedghi" userId="b9749138-07fe-44c4-9f67-66b687b9af9c" providerId="ADAL" clId="{744CCBFB-0229-4545-BDAD-588A9838421B}" dt="2019-09-12T03:56:14.667" v="4700"/>
        <pc:sldMkLst>
          <pc:docMk/>
          <pc:sldMk cId="101561146" sldId="405"/>
        </pc:sldMkLst>
        <pc:spChg chg="mod">
          <ac:chgData name="Alireza Sedghi" userId="b9749138-07fe-44c4-9f67-66b687b9af9c" providerId="ADAL" clId="{744CCBFB-0229-4545-BDAD-588A9838421B}" dt="2019-09-12T03:42:21.504" v="4446" actId="20577"/>
          <ac:spMkLst>
            <pc:docMk/>
            <pc:sldMk cId="101561146" sldId="405"/>
            <ac:spMk id="2" creationId="{232A6F25-EDE6-F747-AFD2-D4F0397B0B30}"/>
          </ac:spMkLst>
        </pc:spChg>
        <pc:spChg chg="add mod">
          <ac:chgData name="Alireza Sedghi" userId="b9749138-07fe-44c4-9f67-66b687b9af9c" providerId="ADAL" clId="{744CCBFB-0229-4545-BDAD-588A9838421B}" dt="2019-09-12T03:56:00.477" v="4697" actId="1076"/>
          <ac:spMkLst>
            <pc:docMk/>
            <pc:sldMk cId="101561146" sldId="405"/>
            <ac:spMk id="3" creationId="{79720286-8D7B-C347-AD51-60FE47AAEB5D}"/>
          </ac:spMkLst>
        </pc:spChg>
        <pc:spChg chg="del">
          <ac:chgData name="Alireza Sedghi" userId="b9749138-07fe-44c4-9f67-66b687b9af9c" providerId="ADAL" clId="{744CCBFB-0229-4545-BDAD-588A9838421B}" dt="2019-09-12T03:42:26.178" v="4447" actId="478"/>
          <ac:spMkLst>
            <pc:docMk/>
            <pc:sldMk cId="101561146" sldId="405"/>
            <ac:spMk id="6" creationId="{953A9878-A200-5A45-8FF8-D1533E0ACB88}"/>
          </ac:spMkLst>
        </pc:spChg>
        <pc:spChg chg="del mod topLvl">
          <ac:chgData name="Alireza Sedghi" userId="b9749138-07fe-44c4-9f67-66b687b9af9c" providerId="ADAL" clId="{744CCBFB-0229-4545-BDAD-588A9838421B}" dt="2019-09-12T03:44:00.605" v="4522" actId="478"/>
          <ac:spMkLst>
            <pc:docMk/>
            <pc:sldMk cId="101561146" sldId="405"/>
            <ac:spMk id="8" creationId="{DB9F1662-2287-044C-9CFB-52D88CA8D8A9}"/>
          </ac:spMkLst>
        </pc:spChg>
        <pc:spChg chg="del mod topLvl">
          <ac:chgData name="Alireza Sedghi" userId="b9749138-07fe-44c4-9f67-66b687b9af9c" providerId="ADAL" clId="{744CCBFB-0229-4545-BDAD-588A9838421B}" dt="2019-09-12T03:43:59.417" v="4521" actId="478"/>
          <ac:spMkLst>
            <pc:docMk/>
            <pc:sldMk cId="101561146" sldId="405"/>
            <ac:spMk id="9" creationId="{35477807-D9A2-C143-B5EA-BDD229E01239}"/>
          </ac:spMkLst>
        </pc:spChg>
        <pc:grpChg chg="add mod">
          <ac:chgData name="Alireza Sedghi" userId="b9749138-07fe-44c4-9f67-66b687b9af9c" providerId="ADAL" clId="{744CCBFB-0229-4545-BDAD-588A9838421B}" dt="2019-09-12T03:56:03.173" v="4698" actId="1076"/>
          <ac:grpSpMkLst>
            <pc:docMk/>
            <pc:sldMk cId="101561146" sldId="405"/>
            <ac:grpSpMk id="5" creationId="{127DD38E-F109-2E48-A553-A6D008F297CA}"/>
          </ac:grpSpMkLst>
        </pc:grpChg>
        <pc:grpChg chg="add del mod">
          <ac:chgData name="Alireza Sedghi" userId="b9749138-07fe-44c4-9f67-66b687b9af9c" providerId="ADAL" clId="{744CCBFB-0229-4545-BDAD-588A9838421B}" dt="2019-09-12T03:43:57.173" v="4520" actId="165"/>
          <ac:grpSpMkLst>
            <pc:docMk/>
            <pc:sldMk cId="101561146" sldId="405"/>
            <ac:grpSpMk id="7" creationId="{BA90E5D7-3B6A-9944-BFF7-B1E71B28AF85}"/>
          </ac:grpSpMkLst>
        </pc:grpChg>
        <pc:picChg chg="mod topLvl">
          <ac:chgData name="Alireza Sedghi" userId="b9749138-07fe-44c4-9f67-66b687b9af9c" providerId="ADAL" clId="{744CCBFB-0229-4545-BDAD-588A9838421B}" dt="2019-09-12T03:44:07.627" v="4525" actId="164"/>
          <ac:picMkLst>
            <pc:docMk/>
            <pc:sldMk cId="101561146" sldId="405"/>
            <ac:picMk id="10" creationId="{E9CB1A1D-930D-C641-B8F0-59D5ABD7B3A5}"/>
          </ac:picMkLst>
        </pc:picChg>
        <pc:picChg chg="mod topLvl">
          <ac:chgData name="Alireza Sedghi" userId="b9749138-07fe-44c4-9f67-66b687b9af9c" providerId="ADAL" clId="{744CCBFB-0229-4545-BDAD-588A9838421B}" dt="2019-09-12T03:44:07.627" v="4525" actId="164"/>
          <ac:picMkLst>
            <pc:docMk/>
            <pc:sldMk cId="101561146" sldId="405"/>
            <ac:picMk id="11" creationId="{9BDF91A5-5A3E-0041-9B80-5472F4401944}"/>
          </ac:picMkLst>
        </pc:picChg>
        <pc:picChg chg="mod">
          <ac:chgData name="Alireza Sedghi" userId="b9749138-07fe-44c4-9f67-66b687b9af9c" providerId="ADAL" clId="{744CCBFB-0229-4545-BDAD-588A9838421B}" dt="2019-09-12T03:55:41.141" v="4685" actId="1076"/>
          <ac:picMkLst>
            <pc:docMk/>
            <pc:sldMk cId="101561146" sldId="405"/>
            <ac:picMk id="2052" creationId="{F45D71DB-7856-7F4F-84AE-767845461B7F}"/>
          </ac:picMkLst>
        </pc:picChg>
      </pc:sldChg>
      <pc:sldChg chg="delSp modSp add del ord modTransition">
        <pc:chgData name="Alireza Sedghi" userId="b9749138-07fe-44c4-9f67-66b687b9af9c" providerId="ADAL" clId="{744CCBFB-0229-4545-BDAD-588A9838421B}" dt="2019-09-12T03:55:13.343" v="4682" actId="2696"/>
        <pc:sldMkLst>
          <pc:docMk/>
          <pc:sldMk cId="3286447757" sldId="406"/>
        </pc:sldMkLst>
        <pc:spChg chg="mod">
          <ac:chgData name="Alireza Sedghi" userId="b9749138-07fe-44c4-9f67-66b687b9af9c" providerId="ADAL" clId="{744CCBFB-0229-4545-BDAD-588A9838421B}" dt="2019-09-12T03:54:38.220" v="4681"/>
          <ac:spMkLst>
            <pc:docMk/>
            <pc:sldMk cId="3286447757" sldId="406"/>
            <ac:spMk id="2" creationId="{232A6F25-EDE6-F747-AFD2-D4F0397B0B30}"/>
          </ac:spMkLst>
        </pc:spChg>
        <pc:spChg chg="del">
          <ac:chgData name="Alireza Sedghi" userId="b9749138-07fe-44c4-9f67-66b687b9af9c" providerId="ADAL" clId="{744CCBFB-0229-4545-BDAD-588A9838421B}" dt="2019-09-12T03:49:17.840" v="4617" actId="478"/>
          <ac:spMkLst>
            <pc:docMk/>
            <pc:sldMk cId="3286447757" sldId="406"/>
            <ac:spMk id="6" creationId="{953A9878-A200-5A45-8FF8-D1533E0ACB88}"/>
          </ac:spMkLst>
        </pc:spChg>
        <pc:picChg chg="mod">
          <ac:chgData name="Alireza Sedghi" userId="b9749138-07fe-44c4-9f67-66b687b9af9c" providerId="ADAL" clId="{744CCBFB-0229-4545-BDAD-588A9838421B}" dt="2019-09-12T03:47:53.657" v="4606" actId="1076"/>
          <ac:picMkLst>
            <pc:docMk/>
            <pc:sldMk cId="3286447757" sldId="406"/>
            <ac:picMk id="2052" creationId="{F45D71DB-7856-7F4F-84AE-767845461B7F}"/>
          </ac:picMkLst>
        </pc:picChg>
      </pc:sldChg>
    </pc:docChg>
  </pc:docChgLst>
  <pc:docChgLst>
    <pc:chgData name="Alireza Sedghi" userId="S::15as97@queensu.ca::b9749138-07fe-44c4-9f67-66b687b9af9c" providerId="AD" clId="Web-{0F2A8CA6-6371-C1FB-6113-CE246FDB4671}"/>
    <pc:docChg chg="modSld">
      <pc:chgData name="Alireza Sedghi" userId="S::15as97@queensu.ca::b9749138-07fe-44c4-9f67-66b687b9af9c" providerId="AD" clId="Web-{0F2A8CA6-6371-C1FB-6113-CE246FDB4671}" dt="2019-09-10T23:20:22.705" v="6"/>
      <pc:docMkLst>
        <pc:docMk/>
      </pc:docMkLst>
      <pc:sldChg chg="modSp">
        <pc:chgData name="Alireza Sedghi" userId="S::15as97@queensu.ca::b9749138-07fe-44c4-9f67-66b687b9af9c" providerId="AD" clId="Web-{0F2A8CA6-6371-C1FB-6113-CE246FDB4671}" dt="2019-09-10T23:07:22.167" v="3" actId="1076"/>
        <pc:sldMkLst>
          <pc:docMk/>
          <pc:sldMk cId="1035496629" sldId="328"/>
        </pc:sldMkLst>
        <pc:spChg chg="mod">
          <ac:chgData name="Alireza Sedghi" userId="S::15as97@queensu.ca::b9749138-07fe-44c4-9f67-66b687b9af9c" providerId="AD" clId="Web-{0F2A8CA6-6371-C1FB-6113-CE246FDB4671}" dt="2019-09-10T23:07:22.167" v="3" actId="1076"/>
          <ac:spMkLst>
            <pc:docMk/>
            <pc:sldMk cId="1035496629" sldId="328"/>
            <ac:spMk id="2" creationId="{B6E340F2-5B6C-944A-8B7E-881344C4642E}"/>
          </ac:spMkLst>
        </pc:spChg>
      </pc:sldChg>
      <pc:sldChg chg="addSp delSp modSp">
        <pc:chgData name="Alireza Sedghi" userId="S::15as97@queensu.ca::b9749138-07fe-44c4-9f67-66b687b9af9c" providerId="AD" clId="Web-{0F2A8CA6-6371-C1FB-6113-CE246FDB4671}" dt="2019-09-10T22:28:26.590" v="2"/>
        <pc:sldMkLst>
          <pc:docMk/>
          <pc:sldMk cId="3279165608" sldId="343"/>
        </pc:sldMkLst>
        <pc:picChg chg="add del mod">
          <ac:chgData name="Alireza Sedghi" userId="S::15as97@queensu.ca::b9749138-07fe-44c4-9f67-66b687b9af9c" providerId="AD" clId="Web-{0F2A8CA6-6371-C1FB-6113-CE246FDB4671}" dt="2019-09-10T22:28:26.590" v="2"/>
          <ac:picMkLst>
            <pc:docMk/>
            <pc:sldMk cId="3279165608" sldId="343"/>
            <ac:picMk id="5" creationId="{EE613FF1-5A9B-4823-BFAB-4954E66F27AA}"/>
          </ac:picMkLst>
        </pc:picChg>
      </pc:sldChg>
    </pc:docChg>
  </pc:docChgLst>
  <pc:docChgLst>
    <pc:chgData name="Alireza Sedghi" userId="S::15as97@queensu.ca::b9749138-07fe-44c4-9f67-66b687b9af9c" providerId="AD" clId="Web-{2D2BE757-F975-7705-8B49-547F115F6632}"/>
    <pc:docChg chg="modSld">
      <pc:chgData name="Alireza Sedghi" userId="S::15as97@queensu.ca::b9749138-07fe-44c4-9f67-66b687b9af9c" providerId="AD" clId="Web-{2D2BE757-F975-7705-8B49-547F115F6632}" dt="2019-09-11T17:29:30.431" v="40"/>
      <pc:docMkLst>
        <pc:docMk/>
      </pc:docMkLst>
      <pc:sldChg chg="addSp delSp modSp">
        <pc:chgData name="Alireza Sedghi" userId="S::15as97@queensu.ca::b9749138-07fe-44c4-9f67-66b687b9af9c" providerId="AD" clId="Web-{2D2BE757-F975-7705-8B49-547F115F6632}" dt="2019-09-11T17:29:30.431" v="40"/>
        <pc:sldMkLst>
          <pc:docMk/>
          <pc:sldMk cId="3138764744" sldId="362"/>
        </pc:sldMkLst>
        <pc:spChg chg="add mod">
          <ac:chgData name="Alireza Sedghi" userId="S::15as97@queensu.ca::b9749138-07fe-44c4-9f67-66b687b9af9c" providerId="AD" clId="Web-{2D2BE757-F975-7705-8B49-547F115F6632}" dt="2019-09-11T17:29:07.134" v="36" actId="14100"/>
          <ac:spMkLst>
            <pc:docMk/>
            <pc:sldMk cId="3138764744" sldId="362"/>
            <ac:spMk id="6" creationId="{BAB6CE61-11AB-40FF-A11F-EE7111AFE7DF}"/>
          </ac:spMkLst>
        </pc:spChg>
        <pc:spChg chg="mod">
          <ac:chgData name="Alireza Sedghi" userId="S::15as97@queensu.ca::b9749138-07fe-44c4-9f67-66b687b9af9c" providerId="AD" clId="Web-{2D2BE757-F975-7705-8B49-547F115F6632}" dt="2019-09-11T17:28:38.462" v="18" actId="1076"/>
          <ac:spMkLst>
            <pc:docMk/>
            <pc:sldMk cId="3138764744" sldId="362"/>
            <ac:spMk id="7" creationId="{2133E98A-349E-43E0-A5BF-EAEF2C916FC5}"/>
          </ac:spMkLst>
        </pc:spChg>
        <pc:picChg chg="add del mod">
          <ac:chgData name="Alireza Sedghi" userId="S::15as97@queensu.ca::b9749138-07fe-44c4-9f67-66b687b9af9c" providerId="AD" clId="Web-{2D2BE757-F975-7705-8B49-547F115F6632}" dt="2019-09-11T17:29:30.431" v="40"/>
          <ac:picMkLst>
            <pc:docMk/>
            <pc:sldMk cId="3138764744" sldId="362"/>
            <ac:picMk id="8" creationId="{75014643-3656-45C8-9F9F-AE3229A8EF7A}"/>
          </ac:picMkLst>
        </pc:picChg>
      </pc:sldChg>
      <pc:sldChg chg="addSp delSp modSp">
        <pc:chgData name="Alireza Sedghi" userId="S::15as97@queensu.ca::b9749138-07fe-44c4-9f67-66b687b9af9c" providerId="AD" clId="Web-{2D2BE757-F975-7705-8B49-547F115F6632}" dt="2019-09-11T17:27:26.180" v="1"/>
        <pc:sldMkLst>
          <pc:docMk/>
          <pc:sldMk cId="168201841" sldId="363"/>
        </pc:sldMkLst>
        <pc:spChg chg="add del mod">
          <ac:chgData name="Alireza Sedghi" userId="S::15as97@queensu.ca::b9749138-07fe-44c4-9f67-66b687b9af9c" providerId="AD" clId="Web-{2D2BE757-F975-7705-8B49-547F115F6632}" dt="2019-09-11T17:27:26.180" v="1"/>
          <ac:spMkLst>
            <pc:docMk/>
            <pc:sldMk cId="168201841" sldId="363"/>
            <ac:spMk id="7" creationId="{AA052406-C224-4451-AF48-F7C445D7FE6D}"/>
          </ac:spMkLst>
        </pc:spChg>
        <pc:picChg chg="del">
          <ac:chgData name="Alireza Sedghi" userId="S::15as97@queensu.ca::b9749138-07fe-44c4-9f67-66b687b9af9c" providerId="AD" clId="Web-{2D2BE757-F975-7705-8B49-547F115F6632}" dt="2019-09-11T17:27:22.431" v="0"/>
          <ac:picMkLst>
            <pc:docMk/>
            <pc:sldMk cId="168201841" sldId="363"/>
            <ac:picMk id="5" creationId="{CE0B981A-0D3A-44AC-A63F-59EF3E40B28A}"/>
          </ac:picMkLst>
        </pc:picChg>
      </pc:sldChg>
    </pc:docChg>
  </pc:docChgLst>
  <pc:docChgLst>
    <pc:chgData name="Alireza Sedghi" userId="S::15as97@queensu.ca::b9749138-07fe-44c4-9f67-66b687b9af9c" providerId="AD" clId="Web-{55EDD87B-F221-1B0E-A81F-228EE994CD98}"/>
    <pc:docChg chg="addSld delSld modSld sldOrd">
      <pc:chgData name="Alireza Sedghi" userId="S::15as97@queensu.ca::b9749138-07fe-44c4-9f67-66b687b9af9c" providerId="AD" clId="Web-{55EDD87B-F221-1B0E-A81F-228EE994CD98}" dt="2019-09-11T17:26:47.017" v="1203"/>
      <pc:docMkLst>
        <pc:docMk/>
      </pc:docMkLst>
      <pc:sldChg chg="addSp delSp modSp">
        <pc:chgData name="Alireza Sedghi" userId="S::15as97@queensu.ca::b9749138-07fe-44c4-9f67-66b687b9af9c" providerId="AD" clId="Web-{55EDD87B-F221-1B0E-A81F-228EE994CD98}" dt="2019-09-11T15:13:53.914" v="925" actId="14100"/>
        <pc:sldMkLst>
          <pc:docMk/>
          <pc:sldMk cId="3393922947" sldId="256"/>
        </pc:sldMkLst>
        <pc:spChg chg="add del mod">
          <ac:chgData name="Alireza Sedghi" userId="S::15as97@queensu.ca::b9749138-07fe-44c4-9f67-66b687b9af9c" providerId="AD" clId="Web-{55EDD87B-F221-1B0E-A81F-228EE994CD98}" dt="2019-09-11T15:13:31.789" v="920"/>
          <ac:spMkLst>
            <pc:docMk/>
            <pc:sldMk cId="3393922947" sldId="256"/>
            <ac:spMk id="6" creationId="{7AC0F2DB-7448-43C6-A0FA-05B631DE8B54}"/>
          </ac:spMkLst>
        </pc:spChg>
        <pc:picChg chg="add mod">
          <ac:chgData name="Alireza Sedghi" userId="S::15as97@queensu.ca::b9749138-07fe-44c4-9f67-66b687b9af9c" providerId="AD" clId="Web-{55EDD87B-F221-1B0E-A81F-228EE994CD98}" dt="2019-09-11T15:13:53.914" v="925" actId="14100"/>
          <ac:picMkLst>
            <pc:docMk/>
            <pc:sldMk cId="3393922947" sldId="256"/>
            <ac:picMk id="3" creationId="{96A3B1AA-8B96-4B8E-9D13-DD15DEEB8963}"/>
          </ac:picMkLst>
        </pc:picChg>
        <pc:picChg chg="add del mod">
          <ac:chgData name="Alireza Sedghi" userId="S::15as97@queensu.ca::b9749138-07fe-44c4-9f67-66b687b9af9c" providerId="AD" clId="Web-{55EDD87B-F221-1B0E-A81F-228EE994CD98}" dt="2019-09-11T15:13:43.867" v="922"/>
          <ac:picMkLst>
            <pc:docMk/>
            <pc:sldMk cId="3393922947" sldId="256"/>
            <ac:picMk id="7" creationId="{ED346AD0-8D87-4034-982F-6E80D381C6B9}"/>
          </ac:picMkLst>
        </pc:picChg>
        <pc:picChg chg="add mod">
          <ac:chgData name="Alireza Sedghi" userId="S::15as97@queensu.ca::b9749138-07fe-44c4-9f67-66b687b9af9c" providerId="AD" clId="Web-{55EDD87B-F221-1B0E-A81F-228EE994CD98}" dt="2019-09-11T15:13:48.726" v="924" actId="1076"/>
          <ac:picMkLst>
            <pc:docMk/>
            <pc:sldMk cId="3393922947" sldId="256"/>
            <ac:picMk id="8" creationId="{116CD366-1665-4B52-A8A0-797F32151769}"/>
          </ac:picMkLst>
        </pc:picChg>
      </pc:sldChg>
      <pc:sldChg chg="modSp ord">
        <pc:chgData name="Alireza Sedghi" userId="S::15as97@queensu.ca::b9749138-07fe-44c4-9f67-66b687b9af9c" providerId="AD" clId="Web-{55EDD87B-F221-1B0E-A81F-228EE994CD98}" dt="2019-09-11T14:44:07.084" v="625" actId="20577"/>
        <pc:sldMkLst>
          <pc:docMk/>
          <pc:sldMk cId="3294600382" sldId="331"/>
        </pc:sldMkLst>
        <pc:spChg chg="mod">
          <ac:chgData name="Alireza Sedghi" userId="S::15as97@queensu.ca::b9749138-07fe-44c4-9f67-66b687b9af9c" providerId="AD" clId="Web-{55EDD87B-F221-1B0E-A81F-228EE994CD98}" dt="2019-09-11T14:44:07.084" v="625" actId="20577"/>
          <ac:spMkLst>
            <pc:docMk/>
            <pc:sldMk cId="3294600382" sldId="331"/>
            <ac:spMk id="3" creationId="{9EBE5C12-B22F-A141-8620-F6E6F1409B83}"/>
          </ac:spMkLst>
        </pc:spChg>
      </pc:sldChg>
      <pc:sldChg chg="modSp">
        <pc:chgData name="Alireza Sedghi" userId="S::15as97@queensu.ca::b9749138-07fe-44c4-9f67-66b687b9af9c" providerId="AD" clId="Web-{55EDD87B-F221-1B0E-A81F-228EE994CD98}" dt="2019-09-11T14:47:15.960" v="889" actId="20577"/>
        <pc:sldMkLst>
          <pc:docMk/>
          <pc:sldMk cId="1429682759" sldId="332"/>
        </pc:sldMkLst>
        <pc:spChg chg="mod">
          <ac:chgData name="Alireza Sedghi" userId="S::15as97@queensu.ca::b9749138-07fe-44c4-9f67-66b687b9af9c" providerId="AD" clId="Web-{55EDD87B-F221-1B0E-A81F-228EE994CD98}" dt="2019-09-11T14:47:15.960" v="889" actId="20577"/>
          <ac:spMkLst>
            <pc:docMk/>
            <pc:sldMk cId="1429682759" sldId="332"/>
            <ac:spMk id="3" creationId="{9EBE5C12-B22F-A141-8620-F6E6F1409B83}"/>
          </ac:spMkLst>
        </pc:spChg>
      </pc:sldChg>
      <pc:sldChg chg="del">
        <pc:chgData name="Alireza Sedghi" userId="S::15as97@queensu.ca::b9749138-07fe-44c4-9f67-66b687b9af9c" providerId="AD" clId="Web-{55EDD87B-F221-1B0E-A81F-228EE994CD98}" dt="2019-09-11T14:48:12.758" v="905"/>
        <pc:sldMkLst>
          <pc:docMk/>
          <pc:sldMk cId="855981289" sldId="333"/>
        </pc:sldMkLst>
      </pc:sldChg>
      <pc:sldChg chg="addSp delSp modSp">
        <pc:chgData name="Alireza Sedghi" userId="S::15as97@queensu.ca::b9749138-07fe-44c4-9f67-66b687b9af9c" providerId="AD" clId="Web-{55EDD87B-F221-1B0E-A81F-228EE994CD98}" dt="2019-09-11T15:43:06.073" v="1110" actId="20577"/>
        <pc:sldMkLst>
          <pc:docMk/>
          <pc:sldMk cId="1964514893" sldId="351"/>
        </pc:sldMkLst>
        <pc:spChg chg="mod">
          <ac:chgData name="Alireza Sedghi" userId="S::15as97@queensu.ca::b9749138-07fe-44c4-9f67-66b687b9af9c" providerId="AD" clId="Web-{55EDD87B-F221-1B0E-A81F-228EE994CD98}" dt="2019-09-11T15:40:35.165" v="1087" actId="20577"/>
          <ac:spMkLst>
            <pc:docMk/>
            <pc:sldMk cId="1964514893" sldId="351"/>
            <ac:spMk id="3" creationId="{DF94D261-5EAC-9649-A7A7-40EFAA8815C2}"/>
          </ac:spMkLst>
        </pc:spChg>
        <pc:spChg chg="add mod">
          <ac:chgData name="Alireza Sedghi" userId="S::15as97@queensu.ca::b9749138-07fe-44c4-9f67-66b687b9af9c" providerId="AD" clId="Web-{55EDD87B-F221-1B0E-A81F-228EE994CD98}" dt="2019-09-11T15:43:01.307" v="1106" actId="20577"/>
          <ac:spMkLst>
            <pc:docMk/>
            <pc:sldMk cId="1964514893" sldId="351"/>
            <ac:spMk id="11" creationId="{6230F633-61E5-4664-B51B-F9C1448E5530}"/>
          </ac:spMkLst>
        </pc:spChg>
        <pc:spChg chg="add mod">
          <ac:chgData name="Alireza Sedghi" userId="S::15as97@queensu.ca::b9749138-07fe-44c4-9f67-66b687b9af9c" providerId="AD" clId="Web-{55EDD87B-F221-1B0E-A81F-228EE994CD98}" dt="2019-09-11T15:43:06.073" v="1110" actId="20577"/>
          <ac:spMkLst>
            <pc:docMk/>
            <pc:sldMk cId="1964514893" sldId="351"/>
            <ac:spMk id="12" creationId="{DE594F06-B008-4317-8BE7-B1EA872F6370}"/>
          </ac:spMkLst>
        </pc:spChg>
        <pc:picChg chg="add del mod">
          <ac:chgData name="Alireza Sedghi" userId="S::15as97@queensu.ca::b9749138-07fe-44c4-9f67-66b687b9af9c" providerId="AD" clId="Web-{55EDD87B-F221-1B0E-A81F-228EE994CD98}" dt="2019-09-11T15:33:03.098" v="930"/>
          <ac:picMkLst>
            <pc:docMk/>
            <pc:sldMk cId="1964514893" sldId="351"/>
            <ac:picMk id="5" creationId="{93327FE0-D279-410F-BF7E-90EB7EE055D0}"/>
          </ac:picMkLst>
        </pc:picChg>
        <pc:picChg chg="add mod">
          <ac:chgData name="Alireza Sedghi" userId="S::15as97@queensu.ca::b9749138-07fe-44c4-9f67-66b687b9af9c" providerId="AD" clId="Web-{55EDD87B-F221-1B0E-A81F-228EE994CD98}" dt="2019-09-11T15:35:11.271" v="1058" actId="1076"/>
          <ac:picMkLst>
            <pc:docMk/>
            <pc:sldMk cId="1964514893" sldId="351"/>
            <ac:picMk id="7" creationId="{BE4B0757-2470-4A7A-8443-8956EAA2D737}"/>
          </ac:picMkLst>
        </pc:picChg>
        <pc:picChg chg="add mod modCrop">
          <ac:chgData name="Alireza Sedghi" userId="S::15as97@queensu.ca::b9749138-07fe-44c4-9f67-66b687b9af9c" providerId="AD" clId="Web-{55EDD87B-F221-1B0E-A81F-228EE994CD98}" dt="2019-09-11T15:35:05.786" v="1054" actId="1076"/>
          <ac:picMkLst>
            <pc:docMk/>
            <pc:sldMk cId="1964514893" sldId="351"/>
            <ac:picMk id="9" creationId="{3D8A8248-ABBE-4366-99D2-3C01DFA85FF2}"/>
          </ac:picMkLst>
        </pc:picChg>
      </pc:sldChg>
      <pc:sldChg chg="add del">
        <pc:chgData name="Alireza Sedghi" userId="S::15as97@queensu.ca::b9749138-07fe-44c4-9f67-66b687b9af9c" providerId="AD" clId="Web-{55EDD87B-F221-1B0E-A81F-228EE994CD98}" dt="2019-09-11T14:48:35.414" v="907"/>
        <pc:sldMkLst>
          <pc:docMk/>
          <pc:sldMk cId="4158843101" sldId="357"/>
        </pc:sldMkLst>
      </pc:sldChg>
      <pc:sldChg chg="ord">
        <pc:chgData name="Alireza Sedghi" userId="S::15as97@queensu.ca::b9749138-07fe-44c4-9f67-66b687b9af9c" providerId="AD" clId="Web-{55EDD87B-F221-1B0E-A81F-228EE994CD98}" dt="2019-09-11T14:46:05.944" v="800"/>
        <pc:sldMkLst>
          <pc:docMk/>
          <pc:sldMk cId="2462184576" sldId="358"/>
        </pc:sldMkLst>
      </pc:sldChg>
      <pc:sldChg chg="modSp">
        <pc:chgData name="Alireza Sedghi" userId="S::15as97@queensu.ca::b9749138-07fe-44c4-9f67-66b687b9af9c" providerId="AD" clId="Web-{55EDD87B-F221-1B0E-A81F-228EE994CD98}" dt="2019-09-11T14:48:01.586" v="902" actId="20577"/>
        <pc:sldMkLst>
          <pc:docMk/>
          <pc:sldMk cId="2433597626" sldId="360"/>
        </pc:sldMkLst>
        <pc:spChg chg="mod">
          <ac:chgData name="Alireza Sedghi" userId="S::15as97@queensu.ca::b9749138-07fe-44c4-9f67-66b687b9af9c" providerId="AD" clId="Web-{55EDD87B-F221-1B0E-A81F-228EE994CD98}" dt="2019-09-11T14:48:01.586" v="902" actId="20577"/>
          <ac:spMkLst>
            <pc:docMk/>
            <pc:sldMk cId="2433597626" sldId="360"/>
            <ac:spMk id="3" creationId="{7291010D-EBC7-46C4-A621-9AE20C179A3B}"/>
          </ac:spMkLst>
        </pc:spChg>
      </pc:sldChg>
      <pc:sldChg chg="addSp delSp modSp mod setBg">
        <pc:chgData name="Alireza Sedghi" userId="S::15as97@queensu.ca::b9749138-07fe-44c4-9f67-66b687b9af9c" providerId="AD" clId="Web-{55EDD87B-F221-1B0E-A81F-228EE994CD98}" dt="2019-09-11T14:28:18.261" v="230" actId="20577"/>
        <pc:sldMkLst>
          <pc:docMk/>
          <pc:sldMk cId="333542653" sldId="361"/>
        </pc:sldMkLst>
        <pc:spChg chg="mod">
          <ac:chgData name="Alireza Sedghi" userId="S::15as97@queensu.ca::b9749138-07fe-44c4-9f67-66b687b9af9c" providerId="AD" clId="Web-{55EDD87B-F221-1B0E-A81F-228EE994CD98}" dt="2019-09-11T14:26:57.995" v="5"/>
          <ac:spMkLst>
            <pc:docMk/>
            <pc:sldMk cId="333542653" sldId="361"/>
            <ac:spMk id="2" creationId="{4FD5E779-0084-8F41-95DB-FF340F2A291F}"/>
          </ac:spMkLst>
        </pc:spChg>
        <pc:spChg chg="mod">
          <ac:chgData name="Alireza Sedghi" userId="S::15as97@queensu.ca::b9749138-07fe-44c4-9f67-66b687b9af9c" providerId="AD" clId="Web-{55EDD87B-F221-1B0E-A81F-228EE994CD98}" dt="2019-09-11T14:28:18.261" v="230" actId="20577"/>
          <ac:spMkLst>
            <pc:docMk/>
            <pc:sldMk cId="333542653" sldId="361"/>
            <ac:spMk id="3" creationId="{9EBE5C12-B22F-A141-8620-F6E6F1409B83}"/>
          </ac:spMkLst>
        </pc:spChg>
        <pc:spChg chg="mod ord">
          <ac:chgData name="Alireza Sedghi" userId="S::15as97@queensu.ca::b9749138-07fe-44c4-9f67-66b687b9af9c" providerId="AD" clId="Web-{55EDD87B-F221-1B0E-A81F-228EE994CD98}" dt="2019-09-11T14:26:57.995" v="5"/>
          <ac:spMkLst>
            <pc:docMk/>
            <pc:sldMk cId="333542653" sldId="361"/>
            <ac:spMk id="4" creationId="{577A8C42-A99F-F542-8DFF-DB46A16BF035}"/>
          </ac:spMkLst>
        </pc:spChg>
        <pc:picChg chg="add mod ord">
          <ac:chgData name="Alireza Sedghi" userId="S::15as97@queensu.ca::b9749138-07fe-44c4-9f67-66b687b9af9c" providerId="AD" clId="Web-{55EDD87B-F221-1B0E-A81F-228EE994CD98}" dt="2019-09-11T14:26:57.995" v="5"/>
          <ac:picMkLst>
            <pc:docMk/>
            <pc:sldMk cId="333542653" sldId="361"/>
            <ac:picMk id="5" creationId="{029F3E72-DF44-42B1-9446-57EDDF39B74A}"/>
          </ac:picMkLst>
        </pc:picChg>
        <pc:picChg chg="del">
          <ac:chgData name="Alireza Sedghi" userId="S::15as97@queensu.ca::b9749138-07fe-44c4-9f67-66b687b9af9c" providerId="AD" clId="Web-{55EDD87B-F221-1B0E-A81F-228EE994CD98}" dt="2019-09-11T14:26:18.682" v="0"/>
          <ac:picMkLst>
            <pc:docMk/>
            <pc:sldMk cId="333542653" sldId="361"/>
            <ac:picMk id="8" creationId="{25CB156A-1E12-441C-8841-4B4E3E5D2215}"/>
          </ac:picMkLst>
        </pc:picChg>
        <pc:cxnChg chg="add del">
          <ac:chgData name="Alireza Sedghi" userId="S::15as97@queensu.ca::b9749138-07fe-44c4-9f67-66b687b9af9c" providerId="AD" clId="Web-{55EDD87B-F221-1B0E-A81F-228EE994CD98}" dt="2019-09-11T14:26:57.979" v="4"/>
          <ac:cxnSpMkLst>
            <pc:docMk/>
            <pc:sldMk cId="333542653" sldId="361"/>
            <ac:cxnSpMk id="10" creationId="{A7F400EE-A8A5-48AF-B4D6-291B52C6F0B0}"/>
          </ac:cxnSpMkLst>
        </pc:cxnChg>
      </pc:sldChg>
      <pc:sldChg chg="addSp delSp modSp new">
        <pc:chgData name="Alireza Sedghi" userId="S::15as97@queensu.ca::b9749138-07fe-44c4-9f67-66b687b9af9c" providerId="AD" clId="Web-{55EDD87B-F221-1B0E-A81F-228EE994CD98}" dt="2019-09-11T17:26:44.688" v="1201" actId="1076"/>
        <pc:sldMkLst>
          <pc:docMk/>
          <pc:sldMk cId="3138764744" sldId="362"/>
        </pc:sldMkLst>
        <pc:spChg chg="mod">
          <ac:chgData name="Alireza Sedghi" userId="S::15as97@queensu.ca::b9749138-07fe-44c4-9f67-66b687b9af9c" providerId="AD" clId="Web-{55EDD87B-F221-1B0E-A81F-228EE994CD98}" dt="2019-09-11T15:42:27.775" v="1100" actId="20577"/>
          <ac:spMkLst>
            <pc:docMk/>
            <pc:sldMk cId="3138764744" sldId="362"/>
            <ac:spMk id="2" creationId="{1B8F6A81-A691-48FB-9DC7-439AF8EF896F}"/>
          </ac:spMkLst>
        </pc:spChg>
        <pc:spChg chg="del">
          <ac:chgData name="Alireza Sedghi" userId="S::15as97@queensu.ca::b9749138-07fe-44c4-9f67-66b687b9af9c" providerId="AD" clId="Web-{55EDD87B-F221-1B0E-A81F-228EE994CD98}" dt="2019-09-11T15:42:19.728" v="1090"/>
          <ac:spMkLst>
            <pc:docMk/>
            <pc:sldMk cId="3138764744" sldId="362"/>
            <ac:spMk id="3" creationId="{3C573BB1-32D7-48A0-A2AB-427A3E1820CE}"/>
          </ac:spMkLst>
        </pc:spChg>
        <pc:spChg chg="add">
          <ac:chgData name="Alireza Sedghi" userId="S::15as97@queensu.ca::b9749138-07fe-44c4-9f67-66b687b9af9c" providerId="AD" clId="Web-{55EDD87B-F221-1B0E-A81F-228EE994CD98}" dt="2019-09-11T17:26:03.360" v="1192"/>
          <ac:spMkLst>
            <pc:docMk/>
            <pc:sldMk cId="3138764744" sldId="362"/>
            <ac:spMk id="7" creationId="{2133E98A-349E-43E0-A5BF-EAEF2C916FC5}"/>
          </ac:spMkLst>
        </pc:spChg>
        <pc:picChg chg="add mod">
          <ac:chgData name="Alireza Sedghi" userId="S::15as97@queensu.ca::b9749138-07fe-44c4-9f67-66b687b9af9c" providerId="AD" clId="Web-{55EDD87B-F221-1B0E-A81F-228EE994CD98}" dt="2019-09-11T17:26:21.282" v="1196" actId="1076"/>
          <ac:picMkLst>
            <pc:docMk/>
            <pc:sldMk cId="3138764744" sldId="362"/>
            <ac:picMk id="3" creationId="{5086AD73-D840-4905-BDC1-8D91F6774354}"/>
          </ac:picMkLst>
        </pc:picChg>
        <pc:picChg chg="add del mod">
          <ac:chgData name="Alireza Sedghi" userId="S::15as97@queensu.ca::b9749138-07fe-44c4-9f67-66b687b9af9c" providerId="AD" clId="Web-{55EDD87B-F221-1B0E-A81F-228EE994CD98}" dt="2019-09-11T16:19:32.969" v="1151"/>
          <ac:picMkLst>
            <pc:docMk/>
            <pc:sldMk cId="3138764744" sldId="362"/>
            <ac:picMk id="3" creationId="{A96AA8E0-56E6-4E24-9685-D50F39A6E17D}"/>
          </ac:picMkLst>
        </pc:picChg>
        <pc:picChg chg="add mod ord">
          <ac:chgData name="Alireza Sedghi" userId="S::15as97@queensu.ca::b9749138-07fe-44c4-9f67-66b687b9af9c" providerId="AD" clId="Web-{55EDD87B-F221-1B0E-A81F-228EE994CD98}" dt="2019-09-11T17:26:44.688" v="1201" actId="1076"/>
          <ac:picMkLst>
            <pc:docMk/>
            <pc:sldMk cId="3138764744" sldId="362"/>
            <ac:picMk id="5" creationId="{CE0B981A-0D3A-44AC-A63F-59EF3E40B28A}"/>
          </ac:picMkLst>
        </pc:picChg>
        <pc:picChg chg="add del mod">
          <ac:chgData name="Alireza Sedghi" userId="S::15as97@queensu.ca::b9749138-07fe-44c4-9f67-66b687b9af9c" providerId="AD" clId="Web-{55EDD87B-F221-1B0E-A81F-228EE994CD98}" dt="2019-09-11T16:19:32.907" v="1150"/>
          <ac:picMkLst>
            <pc:docMk/>
            <pc:sldMk cId="3138764744" sldId="362"/>
            <ac:picMk id="7" creationId="{257A5995-87F1-46A3-B6F7-0E0EC2AA076B}"/>
          </ac:picMkLst>
        </pc:picChg>
        <pc:picChg chg="add del mod">
          <ac:chgData name="Alireza Sedghi" userId="S::15as97@queensu.ca::b9749138-07fe-44c4-9f67-66b687b9af9c" providerId="AD" clId="Web-{55EDD87B-F221-1B0E-A81F-228EE994CD98}" dt="2019-09-11T15:44:31.105" v="1121"/>
          <ac:picMkLst>
            <pc:docMk/>
            <pc:sldMk cId="3138764744" sldId="362"/>
            <ac:picMk id="8" creationId="{8A385BC7-0FD9-47AE-B424-AA07588B9AB6}"/>
          </ac:picMkLst>
        </pc:picChg>
        <pc:picChg chg="add mod">
          <ac:chgData name="Alireza Sedghi" userId="S::15as97@queensu.ca::b9749138-07fe-44c4-9f67-66b687b9af9c" providerId="AD" clId="Web-{55EDD87B-F221-1B0E-A81F-228EE994CD98}" dt="2019-09-11T17:26:21.282" v="1195" actId="1076"/>
          <ac:picMkLst>
            <pc:docMk/>
            <pc:sldMk cId="3138764744" sldId="362"/>
            <ac:picMk id="9" creationId="{09C5620B-B60F-4240-ACA0-35CD0F6AFC5A}"/>
          </ac:picMkLst>
        </pc:picChg>
        <pc:picChg chg="add del mod">
          <ac:chgData name="Alireza Sedghi" userId="S::15as97@queensu.ca::b9749138-07fe-44c4-9f67-66b687b9af9c" providerId="AD" clId="Web-{55EDD87B-F221-1B0E-A81F-228EE994CD98}" dt="2019-09-11T15:46:47.262" v="1122"/>
          <ac:picMkLst>
            <pc:docMk/>
            <pc:sldMk cId="3138764744" sldId="362"/>
            <ac:picMk id="10" creationId="{03CF3357-6FB5-404A-BFA0-335E5A0F79AE}"/>
          </ac:picMkLst>
        </pc:picChg>
        <pc:picChg chg="add del mod">
          <ac:chgData name="Alireza Sedghi" userId="S::15as97@queensu.ca::b9749138-07fe-44c4-9f67-66b687b9af9c" providerId="AD" clId="Web-{55EDD87B-F221-1B0E-A81F-228EE994CD98}" dt="2019-09-11T17:20:11.326" v="1171"/>
          <ac:picMkLst>
            <pc:docMk/>
            <pc:sldMk cId="3138764744" sldId="362"/>
            <ac:picMk id="11" creationId="{2A3FBF9B-A8B3-4682-91E3-34B1BF2C5F1C}"/>
          </ac:picMkLst>
        </pc:picChg>
        <pc:picChg chg="add del mod">
          <ac:chgData name="Alireza Sedghi" userId="S::15as97@queensu.ca::b9749138-07fe-44c4-9f67-66b687b9af9c" providerId="AD" clId="Web-{55EDD87B-F221-1B0E-A81F-228EE994CD98}" dt="2019-09-11T15:54:11.048" v="1136"/>
          <ac:picMkLst>
            <pc:docMk/>
            <pc:sldMk cId="3138764744" sldId="362"/>
            <ac:picMk id="11" creationId="{7DBAD66E-113A-46C1-A29C-508E6196DF95}"/>
          </ac:picMkLst>
        </pc:picChg>
        <pc:picChg chg="add del mod ord">
          <ac:chgData name="Alireza Sedghi" userId="S::15as97@queensu.ca::b9749138-07fe-44c4-9f67-66b687b9af9c" providerId="AD" clId="Web-{55EDD87B-F221-1B0E-A81F-228EE994CD98}" dt="2019-09-11T15:47:34.747" v="1135"/>
          <ac:picMkLst>
            <pc:docMk/>
            <pc:sldMk cId="3138764744" sldId="362"/>
            <ac:picMk id="13" creationId="{2E698289-3463-4928-8088-780466258879}"/>
          </ac:picMkLst>
        </pc:picChg>
        <pc:picChg chg="add del mod">
          <ac:chgData name="Alireza Sedghi" userId="S::15as97@queensu.ca::b9749138-07fe-44c4-9f67-66b687b9af9c" providerId="AD" clId="Web-{55EDD87B-F221-1B0E-A81F-228EE994CD98}" dt="2019-09-11T15:54:22.767" v="1141"/>
          <ac:picMkLst>
            <pc:docMk/>
            <pc:sldMk cId="3138764744" sldId="362"/>
            <ac:picMk id="14" creationId="{766E8826-1909-4DBE-877C-07749B784D6D}"/>
          </ac:picMkLst>
        </pc:picChg>
      </pc:sldChg>
      <pc:sldChg chg="addSp delSp modSp add replId">
        <pc:chgData name="Alireza Sedghi" userId="S::15as97@queensu.ca::b9749138-07fe-44c4-9f67-66b687b9af9c" providerId="AD" clId="Web-{55EDD87B-F221-1B0E-A81F-228EE994CD98}" dt="2019-09-11T17:26:47.017" v="1203"/>
        <pc:sldMkLst>
          <pc:docMk/>
          <pc:sldMk cId="168201841" sldId="363"/>
        </pc:sldMkLst>
        <pc:picChg chg="del">
          <ac:chgData name="Alireza Sedghi" userId="S::15as97@queensu.ca::b9749138-07fe-44c4-9f67-66b687b9af9c" providerId="AD" clId="Web-{55EDD87B-F221-1B0E-A81F-228EE994CD98}" dt="2019-09-11T17:21:09.920" v="1175"/>
          <ac:picMkLst>
            <pc:docMk/>
            <pc:sldMk cId="168201841" sldId="363"/>
            <ac:picMk id="3" creationId="{5086AD73-D840-4905-BDC1-8D91F6774354}"/>
          </ac:picMkLst>
        </pc:picChg>
        <pc:picChg chg="add mod">
          <ac:chgData name="Alireza Sedghi" userId="S::15as97@queensu.ca::b9749138-07fe-44c4-9f67-66b687b9af9c" providerId="AD" clId="Web-{55EDD87B-F221-1B0E-A81F-228EE994CD98}" dt="2019-09-11T17:26:32.735" v="1198" actId="1076"/>
          <ac:picMkLst>
            <pc:docMk/>
            <pc:sldMk cId="168201841" sldId="363"/>
            <ac:picMk id="6" creationId="{5B1FB354-E759-48D8-8205-C787AF1FE5A0}"/>
          </ac:picMkLst>
        </pc:picChg>
        <pc:picChg chg="add del">
          <ac:chgData name="Alireza Sedghi" userId="S::15as97@queensu.ca::b9749138-07fe-44c4-9f67-66b687b9af9c" providerId="AD" clId="Web-{55EDD87B-F221-1B0E-A81F-228EE994CD98}" dt="2019-09-11T17:26:47.017" v="1203"/>
          <ac:picMkLst>
            <pc:docMk/>
            <pc:sldMk cId="168201841" sldId="363"/>
            <ac:picMk id="8" creationId="{4CFAA878-1F59-443D-B83A-2305FE59C8DD}"/>
          </ac:picMkLst>
        </pc:picChg>
        <pc:picChg chg="mod">
          <ac:chgData name="Alireza Sedghi" userId="S::15as97@queensu.ca::b9749138-07fe-44c4-9f67-66b687b9af9c" providerId="AD" clId="Web-{55EDD87B-F221-1B0E-A81F-228EE994CD98}" dt="2019-09-11T17:26:32.720" v="1197" actId="1076"/>
          <ac:picMkLst>
            <pc:docMk/>
            <pc:sldMk cId="168201841" sldId="363"/>
            <ac:picMk id="9" creationId="{09C5620B-B60F-4240-ACA0-35CD0F6AFC5A}"/>
          </ac:picMkLst>
        </pc:picChg>
      </pc:sldChg>
      <pc:sldChg chg="addSp delSp modSp add replId">
        <pc:chgData name="Alireza Sedghi" userId="S::15as97@queensu.ca::b9749138-07fe-44c4-9f67-66b687b9af9c" providerId="AD" clId="Web-{55EDD87B-F221-1B0E-A81F-228EE994CD98}" dt="2019-09-11T17:26:41.610" v="1200" actId="1076"/>
        <pc:sldMkLst>
          <pc:docMk/>
          <pc:sldMk cId="2916107176" sldId="364"/>
        </pc:sldMkLst>
        <pc:picChg chg="add mod">
          <ac:chgData name="Alireza Sedghi" userId="S::15as97@queensu.ca::b9749138-07fe-44c4-9f67-66b687b9af9c" providerId="AD" clId="Web-{55EDD87B-F221-1B0E-A81F-228EE994CD98}" dt="2019-09-11T17:26:41.610" v="1200" actId="1076"/>
          <ac:picMkLst>
            <pc:docMk/>
            <pc:sldMk cId="2916107176" sldId="364"/>
            <ac:picMk id="3" creationId="{29DFCFCE-3EFE-4CD4-875B-AAFD25D83067}"/>
          </ac:picMkLst>
        </pc:picChg>
        <pc:picChg chg="del">
          <ac:chgData name="Alireza Sedghi" userId="S::15as97@queensu.ca::b9749138-07fe-44c4-9f67-66b687b9af9c" providerId="AD" clId="Web-{55EDD87B-F221-1B0E-A81F-228EE994CD98}" dt="2019-09-11T17:25:05.203" v="1181"/>
          <ac:picMkLst>
            <pc:docMk/>
            <pc:sldMk cId="2916107176" sldId="364"/>
            <ac:picMk id="6" creationId="{5B1FB354-E759-48D8-8205-C787AF1FE5A0}"/>
          </ac:picMkLst>
        </pc:picChg>
        <pc:picChg chg="mod">
          <ac:chgData name="Alireza Sedghi" userId="S::15as97@queensu.ca::b9749138-07fe-44c4-9f67-66b687b9af9c" providerId="AD" clId="Web-{55EDD87B-F221-1B0E-A81F-228EE994CD98}" dt="2019-09-11T17:26:41.610" v="1199" actId="1076"/>
          <ac:picMkLst>
            <pc:docMk/>
            <pc:sldMk cId="2916107176" sldId="364"/>
            <ac:picMk id="9" creationId="{09C5620B-B60F-4240-ACA0-35CD0F6AFC5A}"/>
          </ac:picMkLst>
        </pc:picChg>
      </pc:sldChg>
    </pc:docChg>
  </pc:docChgLst>
  <pc:docChgLst>
    <pc:chgData name="Alireza Sedghi" userId="S::15as97@queensu.ca::b9749138-07fe-44c4-9f67-66b687b9af9c" providerId="AD" clId="Web-{17CBBA5A-501D-455A-A790-2C70F78E85FE}"/>
    <pc:docChg chg="modSld">
      <pc:chgData name="Alireza Sedghi" userId="S::15as97@queensu.ca::b9749138-07fe-44c4-9f67-66b687b9af9c" providerId="AD" clId="Web-{17CBBA5A-501D-455A-A790-2C70F78E85FE}" dt="2019-09-10T22:32:47.883" v="12" actId="1076"/>
      <pc:docMkLst>
        <pc:docMk/>
      </pc:docMkLst>
      <pc:sldChg chg="addSp delSp modSp">
        <pc:chgData name="Alireza Sedghi" userId="S::15as97@queensu.ca::b9749138-07fe-44c4-9f67-66b687b9af9c" providerId="AD" clId="Web-{17CBBA5A-501D-455A-A790-2C70F78E85FE}" dt="2019-09-10T22:32:47.883" v="12" actId="1076"/>
        <pc:sldMkLst>
          <pc:docMk/>
          <pc:sldMk cId="1035496629" sldId="328"/>
        </pc:sldMkLst>
        <pc:spChg chg="del">
          <ac:chgData name="Alireza Sedghi" userId="S::15as97@queensu.ca::b9749138-07fe-44c4-9f67-66b687b9af9c" providerId="AD" clId="Web-{17CBBA5A-501D-455A-A790-2C70F78E85FE}" dt="2019-09-10T22:32:16.555" v="8"/>
          <ac:spMkLst>
            <pc:docMk/>
            <pc:sldMk cId="1035496629" sldId="328"/>
            <ac:spMk id="3" creationId="{32761999-B4F7-5449-8FE8-6754E63C9711}"/>
          </ac:spMkLst>
        </pc:spChg>
        <pc:picChg chg="add mod ord">
          <ac:chgData name="Alireza Sedghi" userId="S::15as97@queensu.ca::b9749138-07fe-44c4-9f67-66b687b9af9c" providerId="AD" clId="Web-{17CBBA5A-501D-455A-A790-2C70F78E85FE}" dt="2019-09-10T22:32:18.227" v="9" actId="1076"/>
          <ac:picMkLst>
            <pc:docMk/>
            <pc:sldMk cId="1035496629" sldId="328"/>
            <ac:picMk id="6" creationId="{F2FE31E4-1879-44E7-A779-A1895BC9C6D5}"/>
          </ac:picMkLst>
        </pc:picChg>
        <pc:picChg chg="add mod">
          <ac:chgData name="Alireza Sedghi" userId="S::15as97@queensu.ca::b9749138-07fe-44c4-9f67-66b687b9af9c" providerId="AD" clId="Web-{17CBBA5A-501D-455A-A790-2C70F78E85FE}" dt="2019-09-10T22:32:29.914" v="10"/>
          <ac:picMkLst>
            <pc:docMk/>
            <pc:sldMk cId="1035496629" sldId="328"/>
            <ac:picMk id="8" creationId="{F5C864B0-82F2-4888-9DA2-AFC9E3540F21}"/>
          </ac:picMkLst>
        </pc:picChg>
        <pc:picChg chg="add mod">
          <ac:chgData name="Alireza Sedghi" userId="S::15as97@queensu.ca::b9749138-07fe-44c4-9f67-66b687b9af9c" providerId="AD" clId="Web-{17CBBA5A-501D-455A-A790-2C70F78E85FE}" dt="2019-09-10T22:32:47.883" v="12" actId="1076"/>
          <ac:picMkLst>
            <pc:docMk/>
            <pc:sldMk cId="1035496629" sldId="328"/>
            <ac:picMk id="10" creationId="{EBD2B45B-4143-4744-8A24-A48AD5A6FA56}"/>
          </ac:picMkLst>
        </pc:picChg>
      </pc:sldChg>
      <pc:sldChg chg="addSp delSp modSp">
        <pc:chgData name="Alireza Sedghi" userId="S::15as97@queensu.ca::b9749138-07fe-44c4-9f67-66b687b9af9c" providerId="AD" clId="Web-{17CBBA5A-501D-455A-A790-2C70F78E85FE}" dt="2019-09-10T22:32:02.367" v="7" actId="1076"/>
        <pc:sldMkLst>
          <pc:docMk/>
          <pc:sldMk cId="3279165608" sldId="343"/>
        </pc:sldMkLst>
        <pc:spChg chg="add del mod">
          <ac:chgData name="Alireza Sedghi" userId="S::15as97@queensu.ca::b9749138-07fe-44c4-9f67-66b687b9af9c" providerId="AD" clId="Web-{17CBBA5A-501D-455A-A790-2C70F78E85FE}" dt="2019-09-10T22:30:27.648" v="2"/>
          <ac:spMkLst>
            <pc:docMk/>
            <pc:sldMk cId="3279165608" sldId="343"/>
            <ac:spMk id="5" creationId="{EC2CAC12-3EF8-4210-920C-D5C335097A8D}"/>
          </ac:spMkLst>
        </pc:spChg>
        <pc:picChg chg="add mod">
          <ac:chgData name="Alireza Sedghi" userId="S::15as97@queensu.ca::b9749138-07fe-44c4-9f67-66b687b9af9c" providerId="AD" clId="Web-{17CBBA5A-501D-455A-A790-2C70F78E85FE}" dt="2019-09-10T22:32:02.367" v="7" actId="1076"/>
          <ac:picMkLst>
            <pc:docMk/>
            <pc:sldMk cId="3279165608" sldId="343"/>
            <ac:picMk id="6" creationId="{350D5FDA-49C8-44BB-8FC8-8E458B00E4F0}"/>
          </ac:picMkLst>
        </pc:picChg>
      </pc:sldChg>
    </pc:docChg>
  </pc:docChgLst>
  <pc:docChgLst>
    <pc:chgData name="Alireza Sedghi" userId="S::15as97@queensu.ca::b9749138-07fe-44c4-9f67-66b687b9af9c" providerId="AD" clId="Web-{5CB9A4D5-0AFA-4D8B-C612-2BD6380374C9}"/>
    <pc:docChg chg="addSld modSld sldOrd">
      <pc:chgData name="Alireza Sedghi" userId="S::15as97@queensu.ca::b9749138-07fe-44c4-9f67-66b687b9af9c" providerId="AD" clId="Web-{5CB9A4D5-0AFA-4D8B-C612-2BD6380374C9}" dt="2019-09-11T14:24:53.583" v="642" actId="1076"/>
      <pc:docMkLst>
        <pc:docMk/>
      </pc:docMkLst>
      <pc:sldChg chg="ord">
        <pc:chgData name="Alireza Sedghi" userId="S::15as97@queensu.ca::b9749138-07fe-44c4-9f67-66b687b9af9c" providerId="AD" clId="Web-{5CB9A4D5-0AFA-4D8B-C612-2BD6380374C9}" dt="2019-09-11T14:12:52.476" v="518"/>
        <pc:sldMkLst>
          <pc:docMk/>
          <pc:sldMk cId="3794556087" sldId="329"/>
        </pc:sldMkLst>
      </pc:sldChg>
      <pc:sldChg chg="ord">
        <pc:chgData name="Alireza Sedghi" userId="S::15as97@queensu.ca::b9749138-07fe-44c4-9f67-66b687b9af9c" providerId="AD" clId="Web-{5CB9A4D5-0AFA-4D8B-C612-2BD6380374C9}" dt="2019-09-11T14:12:52.476" v="519"/>
        <pc:sldMkLst>
          <pc:docMk/>
          <pc:sldMk cId="818797773" sldId="330"/>
        </pc:sldMkLst>
      </pc:sldChg>
      <pc:sldChg chg="ord">
        <pc:chgData name="Alireza Sedghi" userId="S::15as97@queensu.ca::b9749138-07fe-44c4-9f67-66b687b9af9c" providerId="AD" clId="Web-{5CB9A4D5-0AFA-4D8B-C612-2BD6380374C9}" dt="2019-09-11T13:09:44.938" v="1"/>
        <pc:sldMkLst>
          <pc:docMk/>
          <pc:sldMk cId="3294600382" sldId="331"/>
        </pc:sldMkLst>
      </pc:sldChg>
      <pc:sldChg chg="ord">
        <pc:chgData name="Alireza Sedghi" userId="S::15as97@queensu.ca::b9749138-07fe-44c4-9f67-66b687b9af9c" providerId="AD" clId="Web-{5CB9A4D5-0AFA-4D8B-C612-2BD6380374C9}" dt="2019-09-11T14:12:08.804" v="474"/>
        <pc:sldMkLst>
          <pc:docMk/>
          <pc:sldMk cId="1429682759" sldId="332"/>
        </pc:sldMkLst>
      </pc:sldChg>
      <pc:sldChg chg="ord">
        <pc:chgData name="Alireza Sedghi" userId="S::15as97@queensu.ca::b9749138-07fe-44c4-9f67-66b687b9af9c" providerId="AD" clId="Web-{5CB9A4D5-0AFA-4D8B-C612-2BD6380374C9}" dt="2019-09-11T14:09:02.211" v="472"/>
        <pc:sldMkLst>
          <pc:docMk/>
          <pc:sldMk cId="2123705239" sldId="336"/>
        </pc:sldMkLst>
      </pc:sldChg>
      <pc:sldChg chg="ord">
        <pc:chgData name="Alireza Sedghi" userId="S::15as97@queensu.ca::b9749138-07fe-44c4-9f67-66b687b9af9c" providerId="AD" clId="Web-{5CB9A4D5-0AFA-4D8B-C612-2BD6380374C9}" dt="2019-09-11T14:12:11.367" v="475"/>
        <pc:sldMkLst>
          <pc:docMk/>
          <pc:sldMk cId="1257417472" sldId="337"/>
        </pc:sldMkLst>
      </pc:sldChg>
      <pc:sldChg chg="ord">
        <pc:chgData name="Alireza Sedghi" userId="S::15as97@queensu.ca::b9749138-07fe-44c4-9f67-66b687b9af9c" providerId="AD" clId="Web-{5CB9A4D5-0AFA-4D8B-C612-2BD6380374C9}" dt="2019-09-11T14:12:12.335" v="476"/>
        <pc:sldMkLst>
          <pc:docMk/>
          <pc:sldMk cId="4145454818" sldId="338"/>
        </pc:sldMkLst>
      </pc:sldChg>
      <pc:sldChg chg="new">
        <pc:chgData name="Alireza Sedghi" userId="S::15as97@queensu.ca::b9749138-07fe-44c4-9f67-66b687b9af9c" providerId="AD" clId="Web-{5CB9A4D5-0AFA-4D8B-C612-2BD6380374C9}" dt="2019-09-11T13:09:49.703" v="2"/>
        <pc:sldMkLst>
          <pc:docMk/>
          <pc:sldMk cId="2746495250" sldId="355"/>
        </pc:sldMkLst>
      </pc:sldChg>
      <pc:sldChg chg="addSp delSp modSp new">
        <pc:chgData name="Alireza Sedghi" userId="S::15as97@queensu.ca::b9749138-07fe-44c4-9f67-66b687b9af9c" providerId="AD" clId="Web-{5CB9A4D5-0AFA-4D8B-C612-2BD6380374C9}" dt="2019-09-11T13:36:43.153" v="149" actId="20577"/>
        <pc:sldMkLst>
          <pc:docMk/>
          <pc:sldMk cId="2154152194" sldId="356"/>
        </pc:sldMkLst>
        <pc:spChg chg="mod">
          <ac:chgData name="Alireza Sedghi" userId="S::15as97@queensu.ca::b9749138-07fe-44c4-9f67-66b687b9af9c" providerId="AD" clId="Web-{5CB9A4D5-0AFA-4D8B-C612-2BD6380374C9}" dt="2019-09-11T13:25:54.467" v="32" actId="20577"/>
          <ac:spMkLst>
            <pc:docMk/>
            <pc:sldMk cId="2154152194" sldId="356"/>
            <ac:spMk id="2" creationId="{33C2A7DD-288C-4AB9-9482-0DBAB59331AC}"/>
          </ac:spMkLst>
        </pc:spChg>
        <pc:spChg chg="del">
          <ac:chgData name="Alireza Sedghi" userId="S::15as97@queensu.ca::b9749138-07fe-44c4-9f67-66b687b9af9c" providerId="AD" clId="Web-{5CB9A4D5-0AFA-4D8B-C612-2BD6380374C9}" dt="2019-09-11T13:25:57.749" v="35"/>
          <ac:spMkLst>
            <pc:docMk/>
            <pc:sldMk cId="2154152194" sldId="356"/>
            <ac:spMk id="3" creationId="{1591C682-108C-4110-87CF-BB8FAB1B9F20}"/>
          </ac:spMkLst>
        </pc:spChg>
        <pc:spChg chg="add del mod">
          <ac:chgData name="Alireza Sedghi" userId="S::15as97@queensu.ca::b9749138-07fe-44c4-9f67-66b687b9af9c" providerId="AD" clId="Web-{5CB9A4D5-0AFA-4D8B-C612-2BD6380374C9}" dt="2019-09-11T13:27:02.420" v="40"/>
          <ac:spMkLst>
            <pc:docMk/>
            <pc:sldMk cId="2154152194" sldId="356"/>
            <ac:spMk id="8" creationId="{5E06AA28-ECE0-4EB6-A089-C36807A1AA56}"/>
          </ac:spMkLst>
        </pc:spChg>
        <pc:spChg chg="add mod">
          <ac:chgData name="Alireza Sedghi" userId="S::15as97@queensu.ca::b9749138-07fe-44c4-9f67-66b687b9af9c" providerId="AD" clId="Web-{5CB9A4D5-0AFA-4D8B-C612-2BD6380374C9}" dt="2019-09-11T13:36:43.153" v="149" actId="20577"/>
          <ac:spMkLst>
            <pc:docMk/>
            <pc:sldMk cId="2154152194" sldId="356"/>
            <ac:spMk id="12" creationId="{BA7FCF5D-5C27-4AF7-B1D2-AAFAF9502EE4}"/>
          </ac:spMkLst>
        </pc:spChg>
        <pc:picChg chg="add del mod ord">
          <ac:chgData name="Alireza Sedghi" userId="S::15as97@queensu.ca::b9749138-07fe-44c4-9f67-66b687b9af9c" providerId="AD" clId="Web-{5CB9A4D5-0AFA-4D8B-C612-2BD6380374C9}" dt="2019-09-11T13:27:01.233" v="39"/>
          <ac:picMkLst>
            <pc:docMk/>
            <pc:sldMk cId="2154152194" sldId="356"/>
            <ac:picMk id="5" creationId="{94A8CAE2-4920-4C31-B15A-4B1E63E46DA1}"/>
          </ac:picMkLst>
        </pc:picChg>
        <pc:picChg chg="add mod ord modCrop">
          <ac:chgData name="Alireza Sedghi" userId="S::15as97@queensu.ca::b9749138-07fe-44c4-9f67-66b687b9af9c" providerId="AD" clId="Web-{5CB9A4D5-0AFA-4D8B-C612-2BD6380374C9}" dt="2019-09-11T13:36:38.935" v="147" actId="1076"/>
          <ac:picMkLst>
            <pc:docMk/>
            <pc:sldMk cId="2154152194" sldId="356"/>
            <ac:picMk id="9" creationId="{97CD1124-82D6-4896-914D-DF547D894C7D}"/>
          </ac:picMkLst>
        </pc:picChg>
      </pc:sldChg>
      <pc:sldChg chg="addSp delSp modSp add replId">
        <pc:chgData name="Alireza Sedghi" userId="S::15as97@queensu.ca::b9749138-07fe-44c4-9f67-66b687b9af9c" providerId="AD" clId="Web-{5CB9A4D5-0AFA-4D8B-C612-2BD6380374C9}" dt="2019-09-11T13:52:56.901" v="169" actId="1076"/>
        <pc:sldMkLst>
          <pc:docMk/>
          <pc:sldMk cId="4158843101" sldId="357"/>
        </pc:sldMkLst>
        <pc:spChg chg="add del mod">
          <ac:chgData name="Alireza Sedghi" userId="S::15as97@queensu.ca::b9749138-07fe-44c4-9f67-66b687b9af9c" providerId="AD" clId="Web-{5CB9A4D5-0AFA-4D8B-C612-2BD6380374C9}" dt="2019-09-11T13:52:13.495" v="153"/>
          <ac:spMkLst>
            <pc:docMk/>
            <pc:sldMk cId="4158843101" sldId="357"/>
            <ac:spMk id="3" creationId="{28DC6ACA-50D7-423D-A8A6-DA7118D01B3F}"/>
          </ac:spMkLst>
        </pc:spChg>
        <pc:picChg chg="del">
          <ac:chgData name="Alireza Sedghi" userId="S::15as97@queensu.ca::b9749138-07fe-44c4-9f67-66b687b9af9c" providerId="AD" clId="Web-{5CB9A4D5-0AFA-4D8B-C612-2BD6380374C9}" dt="2019-09-11T13:52:11.776" v="152"/>
          <ac:picMkLst>
            <pc:docMk/>
            <pc:sldMk cId="4158843101" sldId="357"/>
            <ac:picMk id="5" creationId="{01BCA5C5-AA44-8444-9F5E-77C6FE9782E5}"/>
          </ac:picMkLst>
        </pc:picChg>
        <pc:picChg chg="mod">
          <ac:chgData name="Alireza Sedghi" userId="S::15as97@queensu.ca::b9749138-07fe-44c4-9f67-66b687b9af9c" providerId="AD" clId="Web-{5CB9A4D5-0AFA-4D8B-C612-2BD6380374C9}" dt="2019-09-11T13:52:52.916" v="167" actId="1076"/>
          <ac:picMkLst>
            <pc:docMk/>
            <pc:sldMk cId="4158843101" sldId="357"/>
            <ac:picMk id="6" creationId="{764CDC31-BAE2-2A40-9317-40420C2785DE}"/>
          </ac:picMkLst>
        </pc:picChg>
        <pc:picChg chg="mod">
          <ac:chgData name="Alireza Sedghi" userId="S::15as97@queensu.ca::b9749138-07fe-44c4-9f67-66b687b9af9c" providerId="AD" clId="Web-{5CB9A4D5-0AFA-4D8B-C612-2BD6380374C9}" dt="2019-09-11T13:52:56.901" v="169" actId="1076"/>
          <ac:picMkLst>
            <pc:docMk/>
            <pc:sldMk cId="4158843101" sldId="357"/>
            <ac:picMk id="7" creationId="{9533C128-00B7-9044-B7D8-D16846D2B782}"/>
          </ac:picMkLst>
        </pc:picChg>
        <pc:picChg chg="mod">
          <ac:chgData name="Alireza Sedghi" userId="S::15as97@queensu.ca::b9749138-07fe-44c4-9f67-66b687b9af9c" providerId="AD" clId="Web-{5CB9A4D5-0AFA-4D8B-C612-2BD6380374C9}" dt="2019-09-11T13:52:49.932" v="165" actId="1076"/>
          <ac:picMkLst>
            <pc:docMk/>
            <pc:sldMk cId="4158843101" sldId="357"/>
            <ac:picMk id="8" creationId="{2993B8C6-7D7E-2B4E-BEFA-8BE2C0686053}"/>
          </ac:picMkLst>
        </pc:picChg>
        <pc:picChg chg="mod">
          <ac:chgData name="Alireza Sedghi" userId="S::15as97@queensu.ca::b9749138-07fe-44c4-9f67-66b687b9af9c" providerId="AD" clId="Web-{5CB9A4D5-0AFA-4D8B-C612-2BD6380374C9}" dt="2019-09-11T13:52:55.604" v="168" actId="1076"/>
          <ac:picMkLst>
            <pc:docMk/>
            <pc:sldMk cId="4158843101" sldId="357"/>
            <ac:picMk id="9" creationId="{8DF66621-068C-B746-8008-52B6F9A25C15}"/>
          </ac:picMkLst>
        </pc:picChg>
        <pc:picChg chg="add mod ord">
          <ac:chgData name="Alireza Sedghi" userId="S::15as97@queensu.ca::b9749138-07fe-44c4-9f67-66b687b9af9c" providerId="AD" clId="Web-{5CB9A4D5-0AFA-4D8B-C612-2BD6380374C9}" dt="2019-09-11T13:52:52.104" v="166" actId="1076"/>
          <ac:picMkLst>
            <pc:docMk/>
            <pc:sldMk cId="4158843101" sldId="357"/>
            <ac:picMk id="13" creationId="{247B6D42-0A3D-4E65-8073-289CFFE19D8F}"/>
          </ac:picMkLst>
        </pc:picChg>
      </pc:sldChg>
      <pc:sldChg chg="addSp delSp modSp new">
        <pc:chgData name="Alireza Sedghi" userId="S::15as97@queensu.ca::b9749138-07fe-44c4-9f67-66b687b9af9c" providerId="AD" clId="Web-{5CB9A4D5-0AFA-4D8B-C612-2BD6380374C9}" dt="2019-09-11T14:08:47.430" v="469" actId="20577"/>
        <pc:sldMkLst>
          <pc:docMk/>
          <pc:sldMk cId="2462184576" sldId="358"/>
        </pc:sldMkLst>
        <pc:spChg chg="del">
          <ac:chgData name="Alireza Sedghi" userId="S::15as97@queensu.ca::b9749138-07fe-44c4-9f67-66b687b9af9c" providerId="AD" clId="Web-{5CB9A4D5-0AFA-4D8B-C612-2BD6380374C9}" dt="2019-09-11T13:53:13.151" v="177"/>
          <ac:spMkLst>
            <pc:docMk/>
            <pc:sldMk cId="2462184576" sldId="358"/>
            <ac:spMk id="2" creationId="{D3102587-6A9D-4A8E-AF3C-D4F2601B814E}"/>
          </ac:spMkLst>
        </pc:spChg>
        <pc:spChg chg="del">
          <ac:chgData name="Alireza Sedghi" userId="S::15as97@queensu.ca::b9749138-07fe-44c4-9f67-66b687b9af9c" providerId="AD" clId="Web-{5CB9A4D5-0AFA-4D8B-C612-2BD6380374C9}" dt="2019-09-11T13:53:14.276" v="178"/>
          <ac:spMkLst>
            <pc:docMk/>
            <pc:sldMk cId="2462184576" sldId="358"/>
            <ac:spMk id="3" creationId="{9045E865-E797-4F75-801B-649707424363}"/>
          </ac:spMkLst>
        </pc:spChg>
        <pc:spChg chg="add mod">
          <ac:chgData name="Alireza Sedghi" userId="S::15as97@queensu.ca::b9749138-07fe-44c4-9f67-66b687b9af9c" providerId="AD" clId="Web-{5CB9A4D5-0AFA-4D8B-C612-2BD6380374C9}" dt="2019-09-11T14:08:47.430" v="469" actId="20577"/>
          <ac:spMkLst>
            <pc:docMk/>
            <pc:sldMk cId="2462184576" sldId="358"/>
            <ac:spMk id="21" creationId="{0669AEE1-9664-4F80-B75B-73E3DA06C4C2}"/>
          </ac:spMkLst>
        </pc:spChg>
        <pc:spChg chg="add mod">
          <ac:chgData name="Alireza Sedghi" userId="S::15as97@queensu.ca::b9749138-07fe-44c4-9f67-66b687b9af9c" providerId="AD" clId="Web-{5CB9A4D5-0AFA-4D8B-C612-2BD6380374C9}" dt="2019-09-11T14:06:50.196" v="461" actId="20577"/>
          <ac:spMkLst>
            <pc:docMk/>
            <pc:sldMk cId="2462184576" sldId="358"/>
            <ac:spMk id="26" creationId="{9F064253-B941-4601-855D-C8985970AD41}"/>
          </ac:spMkLst>
        </pc:spChg>
        <pc:spChg chg="add mod">
          <ac:chgData name="Alireza Sedghi" userId="S::15as97@queensu.ca::b9749138-07fe-44c4-9f67-66b687b9af9c" providerId="AD" clId="Web-{5CB9A4D5-0AFA-4D8B-C612-2BD6380374C9}" dt="2019-09-11T14:04:32.336" v="429" actId="1076"/>
          <ac:spMkLst>
            <pc:docMk/>
            <pc:sldMk cId="2462184576" sldId="358"/>
            <ac:spMk id="29" creationId="{EC4A2E19-102A-45DA-9BDD-70DD7E3331A3}"/>
          </ac:spMkLst>
        </pc:spChg>
        <pc:spChg chg="add mod">
          <ac:chgData name="Alireza Sedghi" userId="S::15as97@queensu.ca::b9749138-07fe-44c4-9f67-66b687b9af9c" providerId="AD" clId="Web-{5CB9A4D5-0AFA-4D8B-C612-2BD6380374C9}" dt="2019-09-11T14:04:13.180" v="393" actId="1076"/>
          <ac:spMkLst>
            <pc:docMk/>
            <pc:sldMk cId="2462184576" sldId="358"/>
            <ac:spMk id="32" creationId="{04CBF689-63E7-42DF-B33F-C07680A632EC}"/>
          </ac:spMkLst>
        </pc:spChg>
        <pc:picChg chg="add del mod">
          <ac:chgData name="Alireza Sedghi" userId="S::15as97@queensu.ca::b9749138-07fe-44c4-9f67-66b687b9af9c" providerId="AD" clId="Web-{5CB9A4D5-0AFA-4D8B-C612-2BD6380374C9}" dt="2019-09-11T14:00:17.493" v="314"/>
          <ac:picMkLst>
            <pc:docMk/>
            <pc:sldMk cId="2462184576" sldId="358"/>
            <ac:picMk id="6" creationId="{7F48741D-992A-4F04-8AC5-CBF10075A844}"/>
          </ac:picMkLst>
        </pc:picChg>
        <pc:picChg chg="add mod modCrop">
          <ac:chgData name="Alireza Sedghi" userId="S::15as97@queensu.ca::b9749138-07fe-44c4-9f67-66b687b9af9c" providerId="AD" clId="Web-{5CB9A4D5-0AFA-4D8B-C612-2BD6380374C9}" dt="2019-09-11T14:00:28.665" v="318" actId="1076"/>
          <ac:picMkLst>
            <pc:docMk/>
            <pc:sldMk cId="2462184576" sldId="358"/>
            <ac:picMk id="8" creationId="{2B82EE76-C2FF-4B01-8325-B4062200C6AA}"/>
          </ac:picMkLst>
        </pc:picChg>
        <pc:picChg chg="add mod">
          <ac:chgData name="Alireza Sedghi" userId="S::15as97@queensu.ca::b9749138-07fe-44c4-9f67-66b687b9af9c" providerId="AD" clId="Web-{5CB9A4D5-0AFA-4D8B-C612-2BD6380374C9}" dt="2019-09-11T14:00:25.978" v="316" actId="1076"/>
          <ac:picMkLst>
            <pc:docMk/>
            <pc:sldMk cId="2462184576" sldId="358"/>
            <ac:picMk id="10" creationId="{7E5EA6B1-1117-4C3C-A15A-C91C85C6B3FD}"/>
          </ac:picMkLst>
        </pc:picChg>
        <pc:picChg chg="add mod">
          <ac:chgData name="Alireza Sedghi" userId="S::15as97@queensu.ca::b9749138-07fe-44c4-9f67-66b687b9af9c" providerId="AD" clId="Web-{5CB9A4D5-0AFA-4D8B-C612-2BD6380374C9}" dt="2019-09-11T14:00:37.134" v="323" actId="1076"/>
          <ac:picMkLst>
            <pc:docMk/>
            <pc:sldMk cId="2462184576" sldId="358"/>
            <ac:picMk id="12" creationId="{D6479E62-7E3B-45E3-B9E7-E878F9F070F4}"/>
          </ac:picMkLst>
        </pc:picChg>
        <pc:picChg chg="add mod">
          <ac:chgData name="Alireza Sedghi" userId="S::15as97@queensu.ca::b9749138-07fe-44c4-9f67-66b687b9af9c" providerId="AD" clId="Web-{5CB9A4D5-0AFA-4D8B-C612-2BD6380374C9}" dt="2019-09-11T14:00:39.368" v="324" actId="1076"/>
          <ac:picMkLst>
            <pc:docMk/>
            <pc:sldMk cId="2462184576" sldId="358"/>
            <ac:picMk id="14" creationId="{51A5D2E9-1054-453E-AA60-4AC415DB0B32}"/>
          </ac:picMkLst>
        </pc:picChg>
        <pc:picChg chg="add mod ord modCrop">
          <ac:chgData name="Alireza Sedghi" userId="S::15as97@queensu.ca::b9749138-07fe-44c4-9f67-66b687b9af9c" providerId="AD" clId="Web-{5CB9A4D5-0AFA-4D8B-C612-2BD6380374C9}" dt="2019-09-11T13:54:34.072" v="204"/>
          <ac:picMkLst>
            <pc:docMk/>
            <pc:sldMk cId="2462184576" sldId="358"/>
            <ac:picMk id="16" creationId="{BF4E9361-BC1D-41E6-A9D1-9EF489B827B1}"/>
          </ac:picMkLst>
        </pc:picChg>
        <pc:picChg chg="add del mod">
          <ac:chgData name="Alireza Sedghi" userId="S::15as97@queensu.ca::b9749138-07fe-44c4-9f67-66b687b9af9c" providerId="AD" clId="Web-{5CB9A4D5-0AFA-4D8B-C612-2BD6380374C9}" dt="2019-09-11T13:55:25.729" v="214"/>
          <ac:picMkLst>
            <pc:docMk/>
            <pc:sldMk cId="2462184576" sldId="358"/>
            <ac:picMk id="17" creationId="{0FA546CF-9B3A-414F-AB76-A9CC273F9F08}"/>
          </ac:picMkLst>
        </pc:picChg>
        <pc:picChg chg="add mod">
          <ac:chgData name="Alireza Sedghi" userId="S::15as97@queensu.ca::b9749138-07fe-44c4-9f67-66b687b9af9c" providerId="AD" clId="Web-{5CB9A4D5-0AFA-4D8B-C612-2BD6380374C9}" dt="2019-09-11T14:00:31.134" v="319" actId="1076"/>
          <ac:picMkLst>
            <pc:docMk/>
            <pc:sldMk cId="2462184576" sldId="358"/>
            <ac:picMk id="19" creationId="{BAB57426-97FD-49B8-B483-628549670417}"/>
          </ac:picMkLst>
        </pc:picChg>
        <pc:picChg chg="add del mod">
          <ac:chgData name="Alireza Sedghi" userId="S::15as97@queensu.ca::b9749138-07fe-44c4-9f67-66b687b9af9c" providerId="AD" clId="Web-{5CB9A4D5-0AFA-4D8B-C612-2BD6380374C9}" dt="2019-09-11T13:56:21.275" v="233"/>
          <ac:picMkLst>
            <pc:docMk/>
            <pc:sldMk cId="2462184576" sldId="358"/>
            <ac:picMk id="22" creationId="{1607A4BE-1171-4738-8780-DD86BCE34AC7}"/>
          </ac:picMkLst>
        </pc:picChg>
        <pc:picChg chg="add mod modCrop">
          <ac:chgData name="Alireza Sedghi" userId="S::15as97@queensu.ca::b9749138-07fe-44c4-9f67-66b687b9af9c" providerId="AD" clId="Web-{5CB9A4D5-0AFA-4D8B-C612-2BD6380374C9}" dt="2019-09-11T14:03:17.727" v="371" actId="1076"/>
          <ac:picMkLst>
            <pc:docMk/>
            <pc:sldMk cId="2462184576" sldId="358"/>
            <ac:picMk id="24" creationId="{AF0CFD8E-B686-47E1-9138-EE464EA958F4}"/>
          </ac:picMkLst>
        </pc:picChg>
        <pc:picChg chg="add mod modCrop">
          <ac:chgData name="Alireza Sedghi" userId="S::15as97@queensu.ca::b9749138-07fe-44c4-9f67-66b687b9af9c" providerId="AD" clId="Web-{5CB9A4D5-0AFA-4D8B-C612-2BD6380374C9}" dt="2019-09-11T14:03:13.759" v="369" actId="1076"/>
          <ac:picMkLst>
            <pc:docMk/>
            <pc:sldMk cId="2462184576" sldId="358"/>
            <ac:picMk id="27" creationId="{A95A9692-E825-4AED-8127-6AB752B9C987}"/>
          </ac:picMkLst>
        </pc:picChg>
        <pc:picChg chg="add mod modCrop">
          <ac:chgData name="Alireza Sedghi" userId="S::15as97@queensu.ca::b9749138-07fe-44c4-9f67-66b687b9af9c" providerId="AD" clId="Web-{5CB9A4D5-0AFA-4D8B-C612-2BD6380374C9}" dt="2019-09-11T14:03:15.227" v="370" actId="1076"/>
          <ac:picMkLst>
            <pc:docMk/>
            <pc:sldMk cId="2462184576" sldId="358"/>
            <ac:picMk id="30" creationId="{F0935F02-DA07-4313-83C6-F7FDA0CFA27A}"/>
          </ac:picMkLst>
        </pc:picChg>
      </pc:sldChg>
      <pc:sldChg chg="modSp new">
        <pc:chgData name="Alireza Sedghi" userId="S::15as97@queensu.ca::b9749138-07fe-44c4-9f67-66b687b9af9c" providerId="AD" clId="Web-{5CB9A4D5-0AFA-4D8B-C612-2BD6380374C9}" dt="2019-09-11T14:12:26.038" v="492" actId="20577"/>
        <pc:sldMkLst>
          <pc:docMk/>
          <pc:sldMk cId="333816469" sldId="359"/>
        </pc:sldMkLst>
        <pc:spChg chg="mod">
          <ac:chgData name="Alireza Sedghi" userId="S::15as97@queensu.ca::b9749138-07fe-44c4-9f67-66b687b9af9c" providerId="AD" clId="Web-{5CB9A4D5-0AFA-4D8B-C612-2BD6380374C9}" dt="2019-09-11T14:12:26.038" v="492" actId="20577"/>
          <ac:spMkLst>
            <pc:docMk/>
            <pc:sldMk cId="333816469" sldId="359"/>
            <ac:spMk id="2" creationId="{AF9BC5E9-06F3-4516-BCB6-874DE82AC2F3}"/>
          </ac:spMkLst>
        </pc:spChg>
      </pc:sldChg>
      <pc:sldChg chg="modSp new">
        <pc:chgData name="Alireza Sedghi" userId="S::15as97@queensu.ca::b9749138-07fe-44c4-9f67-66b687b9af9c" providerId="AD" clId="Web-{5CB9A4D5-0AFA-4D8B-C612-2BD6380374C9}" dt="2019-09-11T14:12:45.398" v="515" actId="20577"/>
        <pc:sldMkLst>
          <pc:docMk/>
          <pc:sldMk cId="2433597626" sldId="360"/>
        </pc:sldMkLst>
        <pc:spChg chg="mod">
          <ac:chgData name="Alireza Sedghi" userId="S::15as97@queensu.ca::b9749138-07fe-44c4-9f67-66b687b9af9c" providerId="AD" clId="Web-{5CB9A4D5-0AFA-4D8B-C612-2BD6380374C9}" dt="2019-09-11T14:12:45.398" v="515" actId="20577"/>
          <ac:spMkLst>
            <pc:docMk/>
            <pc:sldMk cId="2433597626" sldId="360"/>
            <ac:spMk id="3" creationId="{7291010D-EBC7-46C4-A621-9AE20C179A3B}"/>
          </ac:spMkLst>
        </pc:spChg>
      </pc:sldChg>
      <pc:sldChg chg="addSp delSp modSp add mod replId setBg">
        <pc:chgData name="Alireza Sedghi" userId="S::15as97@queensu.ca::b9749138-07fe-44c4-9f67-66b687b9af9c" providerId="AD" clId="Web-{5CB9A4D5-0AFA-4D8B-C612-2BD6380374C9}" dt="2019-09-11T14:24:53.583" v="642" actId="1076"/>
        <pc:sldMkLst>
          <pc:docMk/>
          <pc:sldMk cId="333542653" sldId="361"/>
        </pc:sldMkLst>
        <pc:spChg chg="mod">
          <ac:chgData name="Alireza Sedghi" userId="S::15as97@queensu.ca::b9749138-07fe-44c4-9f67-66b687b9af9c" providerId="AD" clId="Web-{5CB9A4D5-0AFA-4D8B-C612-2BD6380374C9}" dt="2019-09-11T14:24:40.912" v="638"/>
          <ac:spMkLst>
            <pc:docMk/>
            <pc:sldMk cId="333542653" sldId="361"/>
            <ac:spMk id="2" creationId="{4FD5E779-0084-8F41-95DB-FF340F2A291F}"/>
          </ac:spMkLst>
        </pc:spChg>
        <pc:spChg chg="mod">
          <ac:chgData name="Alireza Sedghi" userId="S::15as97@queensu.ca::b9749138-07fe-44c4-9f67-66b687b9af9c" providerId="AD" clId="Web-{5CB9A4D5-0AFA-4D8B-C612-2BD6380374C9}" dt="2019-09-11T14:24:40.912" v="638"/>
          <ac:spMkLst>
            <pc:docMk/>
            <pc:sldMk cId="333542653" sldId="361"/>
            <ac:spMk id="3" creationId="{9EBE5C12-B22F-A141-8620-F6E6F1409B83}"/>
          </ac:spMkLst>
        </pc:spChg>
        <pc:spChg chg="mod">
          <ac:chgData name="Alireza Sedghi" userId="S::15as97@queensu.ca::b9749138-07fe-44c4-9f67-66b687b9af9c" providerId="AD" clId="Web-{5CB9A4D5-0AFA-4D8B-C612-2BD6380374C9}" dt="2019-09-11T14:24:40.912" v="638"/>
          <ac:spMkLst>
            <pc:docMk/>
            <pc:sldMk cId="333542653" sldId="361"/>
            <ac:spMk id="4" creationId="{577A8C42-A99F-F542-8DFF-DB46A16BF035}"/>
          </ac:spMkLst>
        </pc:spChg>
        <pc:spChg chg="add del mod">
          <ac:chgData name="Alireza Sedghi" userId="S::15as97@queensu.ca::b9749138-07fe-44c4-9f67-66b687b9af9c" providerId="AD" clId="Web-{5CB9A4D5-0AFA-4D8B-C612-2BD6380374C9}" dt="2019-09-11T14:22:50.834" v="621"/>
          <ac:spMkLst>
            <pc:docMk/>
            <pc:sldMk cId="333542653" sldId="361"/>
            <ac:spMk id="5" creationId="{BDAB6AEF-764B-4C96-BD9B-7B93DF9EFBB5}"/>
          </ac:spMkLst>
        </pc:spChg>
        <pc:picChg chg="add del mod modCrop">
          <ac:chgData name="Alireza Sedghi" userId="S::15as97@queensu.ca::b9749138-07fe-44c4-9f67-66b687b9af9c" providerId="AD" clId="Web-{5CB9A4D5-0AFA-4D8B-C612-2BD6380374C9}" dt="2019-09-11T14:23:31.099" v="631"/>
          <ac:picMkLst>
            <pc:docMk/>
            <pc:sldMk cId="333542653" sldId="361"/>
            <ac:picMk id="6" creationId="{F47CC911-354D-42E4-8E0E-C3C449021D23}"/>
          </ac:picMkLst>
        </pc:picChg>
        <pc:picChg chg="add mod modCrop">
          <ac:chgData name="Alireza Sedghi" userId="S::15as97@queensu.ca::b9749138-07fe-44c4-9f67-66b687b9af9c" providerId="AD" clId="Web-{5CB9A4D5-0AFA-4D8B-C612-2BD6380374C9}" dt="2019-09-11T14:24:53.583" v="642" actId="1076"/>
          <ac:picMkLst>
            <pc:docMk/>
            <pc:sldMk cId="333542653" sldId="361"/>
            <ac:picMk id="8" creationId="{25CB156A-1E12-441C-8841-4B4E3E5D2215}"/>
          </ac:picMkLst>
        </pc:picChg>
        <pc:cxnChg chg="add del">
          <ac:chgData name="Alireza Sedghi" userId="S::15as97@queensu.ca::b9749138-07fe-44c4-9f67-66b687b9af9c" providerId="AD" clId="Web-{5CB9A4D5-0AFA-4D8B-C612-2BD6380374C9}" dt="2019-09-11T14:24:40.912" v="638"/>
          <ac:cxnSpMkLst>
            <pc:docMk/>
            <pc:sldMk cId="333542653" sldId="361"/>
            <ac:cxnSpMk id="13" creationId="{E4A809D5-3600-46D4-A466-67F2349A54FB}"/>
          </ac:cxnSpMkLst>
        </pc:cxnChg>
      </pc:sldChg>
    </pc:docChg>
  </pc:docChgLst>
  <pc:docChgLst>
    <pc:chgData name="Alireza Sedghi" userId="S::15as97@queensu.ca::b9749138-07fe-44c4-9f67-66b687b9af9c" providerId="AD" clId="Web-{290B291E-AC14-8348-E080-3307FF9D6433}"/>
    <pc:docChg chg="addSld delSld modSld sldOrd">
      <pc:chgData name="Alireza Sedghi" userId="S::15as97@queensu.ca::b9749138-07fe-44c4-9f67-66b687b9af9c" providerId="AD" clId="Web-{290B291E-AC14-8348-E080-3307FF9D6433}" dt="2019-09-11T22:55:10.881" v="2296"/>
      <pc:docMkLst>
        <pc:docMk/>
      </pc:docMkLst>
      <pc:sldChg chg="addSp delSp modSp ord">
        <pc:chgData name="Alireza Sedghi" userId="S::15as97@queensu.ca::b9749138-07fe-44c4-9f67-66b687b9af9c" providerId="AD" clId="Web-{290B291E-AC14-8348-E080-3307FF9D6433}" dt="2019-09-11T18:09:07.865" v="886"/>
        <pc:sldMkLst>
          <pc:docMk/>
          <pc:sldMk cId="664780282" sldId="290"/>
        </pc:sldMkLst>
        <pc:spChg chg="del mod">
          <ac:chgData name="Alireza Sedghi" userId="S::15as97@queensu.ca::b9749138-07fe-44c4-9f67-66b687b9af9c" providerId="AD" clId="Web-{290B291E-AC14-8348-E080-3307FF9D6433}" dt="2019-09-11T18:00:28.019" v="742"/>
          <ac:spMkLst>
            <pc:docMk/>
            <pc:sldMk cId="664780282" sldId="290"/>
            <ac:spMk id="5" creationId="{00000000-0000-0000-0000-000000000000}"/>
          </ac:spMkLst>
        </pc:spChg>
        <pc:spChg chg="mod">
          <ac:chgData name="Alireza Sedghi" userId="S::15as97@queensu.ca::b9749138-07fe-44c4-9f67-66b687b9af9c" providerId="AD" clId="Web-{290B291E-AC14-8348-E080-3307FF9D6433}" dt="2019-09-11T18:07:24.208" v="838" actId="1076"/>
          <ac:spMkLst>
            <pc:docMk/>
            <pc:sldMk cId="664780282" sldId="290"/>
            <ac:spMk id="9" creationId="{4DA71B93-EFC9-9049-91C9-33E1727D49BD}"/>
          </ac:spMkLst>
        </pc:spChg>
        <pc:spChg chg="add mod">
          <ac:chgData name="Alireza Sedghi" userId="S::15as97@queensu.ca::b9749138-07fe-44c4-9f67-66b687b9af9c" providerId="AD" clId="Web-{290B291E-AC14-8348-E080-3307FF9D6433}" dt="2019-09-11T17:59:59.316" v="735" actId="1076"/>
          <ac:spMkLst>
            <pc:docMk/>
            <pc:sldMk cId="664780282" sldId="290"/>
            <ac:spMk id="18" creationId="{17D83A8A-E70E-49C4-A380-22FECCF232B5}"/>
          </ac:spMkLst>
        </pc:spChg>
        <pc:spChg chg="add mod">
          <ac:chgData name="Alireza Sedghi" userId="S::15as97@queensu.ca::b9749138-07fe-44c4-9f67-66b687b9af9c" providerId="AD" clId="Web-{290B291E-AC14-8348-E080-3307FF9D6433}" dt="2019-09-11T17:59:59.347" v="737" actId="1076"/>
          <ac:spMkLst>
            <pc:docMk/>
            <pc:sldMk cId="664780282" sldId="290"/>
            <ac:spMk id="20" creationId="{97A5959F-3947-49E6-A081-42F1DD19DD3D}"/>
          </ac:spMkLst>
        </pc:spChg>
        <pc:spChg chg="add mod">
          <ac:chgData name="Alireza Sedghi" userId="S::15as97@queensu.ca::b9749138-07fe-44c4-9f67-66b687b9af9c" providerId="AD" clId="Web-{290B291E-AC14-8348-E080-3307FF9D6433}" dt="2019-09-11T18:00:24.144" v="741" actId="1076"/>
          <ac:spMkLst>
            <pc:docMk/>
            <pc:sldMk cId="664780282" sldId="290"/>
            <ac:spMk id="22" creationId="{A183B7C8-5CCB-422C-99ED-A4E0A65273A8}"/>
          </ac:spMkLst>
        </pc:spChg>
        <pc:spChg chg="add mod">
          <ac:chgData name="Alireza Sedghi" userId="S::15as97@queensu.ca::b9749138-07fe-44c4-9f67-66b687b9af9c" providerId="AD" clId="Web-{290B291E-AC14-8348-E080-3307FF9D6433}" dt="2019-09-11T18:00:19.253" v="740" actId="1076"/>
          <ac:spMkLst>
            <pc:docMk/>
            <pc:sldMk cId="664780282" sldId="290"/>
            <ac:spMk id="23" creationId="{50031D2E-D7CF-442E-81F5-24CCC58CF095}"/>
          </ac:spMkLst>
        </pc:spChg>
        <pc:spChg chg="add">
          <ac:chgData name="Alireza Sedghi" userId="S::15as97@queensu.ca::b9749138-07fe-44c4-9f67-66b687b9af9c" providerId="AD" clId="Web-{290B291E-AC14-8348-E080-3307FF9D6433}" dt="2019-09-11T18:00:37.441" v="744"/>
          <ac:spMkLst>
            <pc:docMk/>
            <pc:sldMk cId="664780282" sldId="290"/>
            <ac:spMk id="25" creationId="{7D2D95CF-328B-4617-8178-332E14D33F90}"/>
          </ac:spMkLst>
        </pc:spChg>
        <pc:spChg chg="add">
          <ac:chgData name="Alireza Sedghi" userId="S::15as97@queensu.ca::b9749138-07fe-44c4-9f67-66b687b9af9c" providerId="AD" clId="Web-{290B291E-AC14-8348-E080-3307FF9D6433}" dt="2019-09-11T18:00:37.441" v="744"/>
          <ac:spMkLst>
            <pc:docMk/>
            <pc:sldMk cId="664780282" sldId="290"/>
            <ac:spMk id="26" creationId="{5C357886-A5D6-464F-86D9-50728B47877D}"/>
          </ac:spMkLst>
        </pc:spChg>
        <pc:spChg chg="add">
          <ac:chgData name="Alireza Sedghi" userId="S::15as97@queensu.ca::b9749138-07fe-44c4-9f67-66b687b9af9c" providerId="AD" clId="Web-{290B291E-AC14-8348-E080-3307FF9D6433}" dt="2019-09-11T18:00:37.441" v="744"/>
          <ac:spMkLst>
            <pc:docMk/>
            <pc:sldMk cId="664780282" sldId="290"/>
            <ac:spMk id="27" creationId="{F2720756-5AF7-4743-8BBD-49CEE42E1858}"/>
          </ac:spMkLst>
        </pc:spChg>
        <pc:spChg chg="add">
          <ac:chgData name="Alireza Sedghi" userId="S::15as97@queensu.ca::b9749138-07fe-44c4-9f67-66b687b9af9c" providerId="AD" clId="Web-{290B291E-AC14-8348-E080-3307FF9D6433}" dt="2019-09-11T18:00:37.441" v="744"/>
          <ac:spMkLst>
            <pc:docMk/>
            <pc:sldMk cId="664780282" sldId="290"/>
            <ac:spMk id="28" creationId="{99B6416B-14B0-4C94-80EE-9298120DFD92}"/>
          </ac:spMkLst>
        </pc:spChg>
        <pc:spChg chg="add">
          <ac:chgData name="Alireza Sedghi" userId="S::15as97@queensu.ca::b9749138-07fe-44c4-9f67-66b687b9af9c" providerId="AD" clId="Web-{290B291E-AC14-8348-E080-3307FF9D6433}" dt="2019-09-11T18:00:37.441" v="744"/>
          <ac:spMkLst>
            <pc:docMk/>
            <pc:sldMk cId="664780282" sldId="290"/>
            <ac:spMk id="29" creationId="{189521DE-4C5C-411B-B9B8-CD6FA283FD05}"/>
          </ac:spMkLst>
        </pc:spChg>
        <pc:spChg chg="add">
          <ac:chgData name="Alireza Sedghi" userId="S::15as97@queensu.ca::b9749138-07fe-44c4-9f67-66b687b9af9c" providerId="AD" clId="Web-{290B291E-AC14-8348-E080-3307FF9D6433}" dt="2019-09-11T18:00:37.441" v="744"/>
          <ac:spMkLst>
            <pc:docMk/>
            <pc:sldMk cId="664780282" sldId="290"/>
            <ac:spMk id="32" creationId="{05AC33A4-5CD7-41E4-A012-258593B507CF}"/>
          </ac:spMkLst>
        </pc:spChg>
        <pc:spChg chg="add">
          <ac:chgData name="Alireza Sedghi" userId="S::15as97@queensu.ca::b9749138-07fe-44c4-9f67-66b687b9af9c" providerId="AD" clId="Web-{290B291E-AC14-8348-E080-3307FF9D6433}" dt="2019-09-11T18:00:37.441" v="744"/>
          <ac:spMkLst>
            <pc:docMk/>
            <pc:sldMk cId="664780282" sldId="290"/>
            <ac:spMk id="33" creationId="{CBF935DE-23AE-496C-8F58-D34EA30ACEB7}"/>
          </ac:spMkLst>
        </pc:spChg>
        <pc:spChg chg="add">
          <ac:chgData name="Alireza Sedghi" userId="S::15as97@queensu.ca::b9749138-07fe-44c4-9f67-66b687b9af9c" providerId="AD" clId="Web-{290B291E-AC14-8348-E080-3307FF9D6433}" dt="2019-09-11T18:00:37.441" v="744"/>
          <ac:spMkLst>
            <pc:docMk/>
            <pc:sldMk cId="664780282" sldId="290"/>
            <ac:spMk id="44" creationId="{6E3A74F1-B3E0-41F2-AC29-C3EBF84B95A2}"/>
          </ac:spMkLst>
        </pc:spChg>
        <pc:spChg chg="add mod">
          <ac:chgData name="Alireza Sedghi" userId="S::15as97@queensu.ca::b9749138-07fe-44c4-9f67-66b687b9af9c" providerId="AD" clId="Web-{290B291E-AC14-8348-E080-3307FF9D6433}" dt="2019-09-11T18:04:27.848" v="810" actId="1076"/>
          <ac:spMkLst>
            <pc:docMk/>
            <pc:sldMk cId="664780282" sldId="290"/>
            <ac:spMk id="55" creationId="{A5DCC445-FE08-4748-B8B0-F8BC70A994F6}"/>
          </ac:spMkLst>
        </pc:spChg>
        <pc:grpChg chg="add del mod">
          <ac:chgData name="Alireza Sedghi" userId="S::15as97@queensu.ca::b9749138-07fe-44c4-9f67-66b687b9af9c" providerId="AD" clId="Web-{290B291E-AC14-8348-E080-3307FF9D6433}" dt="2019-09-11T18:04:07.723" v="748"/>
          <ac:grpSpMkLst>
            <pc:docMk/>
            <pc:sldMk cId="664780282" sldId="290"/>
            <ac:grpSpMk id="24" creationId="{CA1001BC-9611-4F26-ADAE-347FEFAB77A2}"/>
          </ac:grpSpMkLst>
        </pc:grpChg>
        <pc:grpChg chg="add">
          <ac:chgData name="Alireza Sedghi" userId="S::15as97@queensu.ca::b9749138-07fe-44c4-9f67-66b687b9af9c" providerId="AD" clId="Web-{290B291E-AC14-8348-E080-3307FF9D6433}" dt="2019-09-11T18:00:37.441" v="744"/>
          <ac:grpSpMkLst>
            <pc:docMk/>
            <pc:sldMk cId="664780282" sldId="290"/>
            <ac:grpSpMk id="30" creationId="{2E770F0B-9E8A-43C0-91CC-D49E4766D27C}"/>
          </ac:grpSpMkLst>
        </pc:grpChg>
        <pc:grpChg chg="add">
          <ac:chgData name="Alireza Sedghi" userId="S::15as97@queensu.ca::b9749138-07fe-44c4-9f67-66b687b9af9c" providerId="AD" clId="Web-{290B291E-AC14-8348-E080-3307FF9D6433}" dt="2019-09-11T18:00:37.441" v="744"/>
          <ac:grpSpMkLst>
            <pc:docMk/>
            <pc:sldMk cId="664780282" sldId="290"/>
            <ac:grpSpMk id="31" creationId="{84E93037-F628-44D8-9A04-919685D448FD}"/>
          </ac:grpSpMkLst>
        </pc:grpChg>
        <pc:picChg chg="add del mod">
          <ac:chgData name="Alireza Sedghi" userId="S::15as97@queensu.ca::b9749138-07fe-44c4-9f67-66b687b9af9c" providerId="AD" clId="Web-{290B291E-AC14-8348-E080-3307FF9D6433}" dt="2019-09-11T17:58:59.159" v="721"/>
          <ac:picMkLst>
            <pc:docMk/>
            <pc:sldMk cId="664780282" sldId="290"/>
            <ac:picMk id="3" creationId="{E2C90DE8-733C-45A1-9EBC-E6DC281B4823}"/>
          </ac:picMkLst>
        </pc:picChg>
        <pc:picChg chg="add del">
          <ac:chgData name="Alireza Sedghi" userId="S::15as97@queensu.ca::b9749138-07fe-44c4-9f67-66b687b9af9c" providerId="AD" clId="Web-{290B291E-AC14-8348-E080-3307FF9D6433}" dt="2019-09-11T17:58:32.644" v="713"/>
          <ac:picMkLst>
            <pc:docMk/>
            <pc:sldMk cId="664780282" sldId="290"/>
            <ac:picMk id="7" creationId="{02021888-EC9E-434B-9928-99C90E5F1323}"/>
          </ac:picMkLst>
        </pc:picChg>
        <pc:picChg chg="add mod">
          <ac:chgData name="Alireza Sedghi" userId="S::15as97@queensu.ca::b9749138-07fe-44c4-9f67-66b687b9af9c" providerId="AD" clId="Web-{290B291E-AC14-8348-E080-3307FF9D6433}" dt="2019-09-11T17:59:01.691" v="723" actId="1076"/>
          <ac:picMkLst>
            <pc:docMk/>
            <pc:sldMk cId="664780282" sldId="290"/>
            <ac:picMk id="8" creationId="{FAA1DDE2-60DB-40D7-9E8E-EC9D436AA9A9}"/>
          </ac:picMkLst>
        </pc:picChg>
        <pc:picChg chg="del">
          <ac:chgData name="Alireza Sedghi" userId="S::15as97@queensu.ca::b9749138-07fe-44c4-9f67-66b687b9af9c" providerId="AD" clId="Web-{290B291E-AC14-8348-E080-3307FF9D6433}" dt="2019-09-11T17:58:35.862" v="715"/>
          <ac:picMkLst>
            <pc:docMk/>
            <pc:sldMk cId="664780282" sldId="290"/>
            <ac:picMk id="11" creationId="{24D92B39-C9F0-AD48-8A36-976EFD547220}"/>
          </ac:picMkLst>
        </pc:picChg>
        <pc:picChg chg="add mod">
          <ac:chgData name="Alireza Sedghi" userId="S::15as97@queensu.ca::b9749138-07fe-44c4-9f67-66b687b9af9c" providerId="AD" clId="Web-{290B291E-AC14-8348-E080-3307FF9D6433}" dt="2019-09-11T17:59:08.581" v="725" actId="1076"/>
          <ac:picMkLst>
            <pc:docMk/>
            <pc:sldMk cId="664780282" sldId="290"/>
            <ac:picMk id="12" creationId="{9C56D178-A37B-4FCE-BDD5-77C90512A98E}"/>
          </ac:picMkLst>
        </pc:picChg>
        <pc:picChg chg="add mod">
          <ac:chgData name="Alireza Sedghi" userId="S::15as97@queensu.ca::b9749138-07fe-44c4-9f67-66b687b9af9c" providerId="AD" clId="Web-{290B291E-AC14-8348-E080-3307FF9D6433}" dt="2019-09-11T17:59:19.597" v="729" actId="1076"/>
          <ac:picMkLst>
            <pc:docMk/>
            <pc:sldMk cId="664780282" sldId="290"/>
            <ac:picMk id="14" creationId="{381CE04D-91A5-43DF-BC99-3237BA0EFC6F}"/>
          </ac:picMkLst>
        </pc:picChg>
        <pc:picChg chg="add del mod">
          <ac:chgData name="Alireza Sedghi" userId="S::15as97@queensu.ca::b9749138-07fe-44c4-9f67-66b687b9af9c" providerId="AD" clId="Web-{290B291E-AC14-8348-E080-3307FF9D6433}" dt="2019-09-11T17:59:53.800" v="733"/>
          <ac:picMkLst>
            <pc:docMk/>
            <pc:sldMk cId="664780282" sldId="290"/>
            <ac:picMk id="16" creationId="{E87F95BB-5752-41B5-A82D-BAAE209D1A75}"/>
          </ac:picMkLst>
        </pc:picChg>
        <pc:picChg chg="add mod">
          <ac:chgData name="Alireza Sedghi" userId="S::15as97@queensu.ca::b9749138-07fe-44c4-9f67-66b687b9af9c" providerId="AD" clId="Web-{290B291E-AC14-8348-E080-3307FF9D6433}" dt="2019-09-11T17:59:59.331" v="736" actId="1076"/>
          <ac:picMkLst>
            <pc:docMk/>
            <pc:sldMk cId="664780282" sldId="290"/>
            <ac:picMk id="19" creationId="{22FFA3A7-1F05-40BA-8EE5-C4B093910309}"/>
          </ac:picMkLst>
        </pc:picChg>
        <pc:picChg chg="add mod">
          <ac:chgData name="Alireza Sedghi" userId="S::15as97@queensu.ca::b9749138-07fe-44c4-9f67-66b687b9af9c" providerId="AD" clId="Web-{290B291E-AC14-8348-E080-3307FF9D6433}" dt="2019-09-11T17:59:59.378" v="738" actId="1076"/>
          <ac:picMkLst>
            <pc:docMk/>
            <pc:sldMk cId="664780282" sldId="290"/>
            <ac:picMk id="21" creationId="{1592A47E-B288-4D29-AD71-24A38AD0E393}"/>
          </ac:picMkLst>
        </pc:picChg>
        <pc:picChg chg="add del mod">
          <ac:chgData name="Alireza Sedghi" userId="S::15as97@queensu.ca::b9749138-07fe-44c4-9f67-66b687b9af9c" providerId="AD" clId="Web-{290B291E-AC14-8348-E080-3307FF9D6433}" dt="2019-09-11T18:08:13.443" v="871"/>
          <ac:picMkLst>
            <pc:docMk/>
            <pc:sldMk cId="664780282" sldId="290"/>
            <ac:picMk id="56" creationId="{C2736290-CCB1-4453-8095-C0E1E933F41C}"/>
          </ac:picMkLst>
        </pc:picChg>
        <pc:picChg chg="add del mod">
          <ac:chgData name="Alireza Sedghi" userId="S::15as97@queensu.ca::b9749138-07fe-44c4-9f67-66b687b9af9c" providerId="AD" clId="Web-{290B291E-AC14-8348-E080-3307FF9D6433}" dt="2019-09-11T18:08:13.443" v="870"/>
          <ac:picMkLst>
            <pc:docMk/>
            <pc:sldMk cId="664780282" sldId="290"/>
            <ac:picMk id="58" creationId="{19B8DD95-18E8-4A38-B89C-704DB2FD8892}"/>
          </ac:picMkLst>
        </pc:picChg>
        <pc:picChg chg="add del mod">
          <ac:chgData name="Alireza Sedghi" userId="S::15as97@queensu.ca::b9749138-07fe-44c4-9f67-66b687b9af9c" providerId="AD" clId="Web-{290B291E-AC14-8348-E080-3307FF9D6433}" dt="2019-09-11T18:08:38.927" v="875"/>
          <ac:picMkLst>
            <pc:docMk/>
            <pc:sldMk cId="664780282" sldId="290"/>
            <ac:picMk id="60" creationId="{E1C96A0A-F5F0-4716-88E8-3E8D3C4D8B93}"/>
          </ac:picMkLst>
        </pc:picChg>
        <pc:picChg chg="add del mod">
          <ac:chgData name="Alireza Sedghi" userId="S::15as97@queensu.ca::b9749138-07fe-44c4-9f67-66b687b9af9c" providerId="AD" clId="Web-{290B291E-AC14-8348-E080-3307FF9D6433}" dt="2019-09-11T18:08:38.927" v="874"/>
          <ac:picMkLst>
            <pc:docMk/>
            <pc:sldMk cId="664780282" sldId="290"/>
            <ac:picMk id="62" creationId="{4FAD4A7A-FE3D-4AF0-811C-89832F50CFA2}"/>
          </ac:picMkLst>
        </pc:picChg>
        <pc:picChg chg="add del mod">
          <ac:chgData name="Alireza Sedghi" userId="S::15as97@queensu.ca::b9749138-07fe-44c4-9f67-66b687b9af9c" providerId="AD" clId="Web-{290B291E-AC14-8348-E080-3307FF9D6433}" dt="2019-09-11T18:09:07.865" v="886"/>
          <ac:picMkLst>
            <pc:docMk/>
            <pc:sldMk cId="664780282" sldId="290"/>
            <ac:picMk id="64" creationId="{EC3E5DE0-6D26-4E17-8AAF-D0419F9F6C6F}"/>
          </ac:picMkLst>
        </pc:picChg>
        <pc:picChg chg="add del mod">
          <ac:chgData name="Alireza Sedghi" userId="S::15as97@queensu.ca::b9749138-07fe-44c4-9f67-66b687b9af9c" providerId="AD" clId="Web-{290B291E-AC14-8348-E080-3307FF9D6433}" dt="2019-09-11T18:08:52.724" v="880"/>
          <ac:picMkLst>
            <pc:docMk/>
            <pc:sldMk cId="664780282" sldId="290"/>
            <ac:picMk id="66" creationId="{CEC7DD3E-F107-4217-9C20-0A36B1B148EB}"/>
          </ac:picMkLst>
        </pc:picChg>
        <pc:cxnChg chg="add">
          <ac:chgData name="Alireza Sedghi" userId="S::15as97@queensu.ca::b9749138-07fe-44c4-9f67-66b687b9af9c" providerId="AD" clId="Web-{290B291E-AC14-8348-E080-3307FF9D6433}" dt="2019-09-11T18:00:37.441" v="744"/>
          <ac:cxnSpMkLst>
            <pc:docMk/>
            <pc:sldMk cId="664780282" sldId="290"/>
            <ac:cxnSpMk id="34" creationId="{C4FBE833-E13E-44D8-91C7-21303C3C37A6}"/>
          </ac:cxnSpMkLst>
        </pc:cxnChg>
        <pc:cxnChg chg="add mod">
          <ac:chgData name="Alireza Sedghi" userId="S::15as97@queensu.ca::b9749138-07fe-44c4-9f67-66b687b9af9c" providerId="AD" clId="Web-{290B291E-AC14-8348-E080-3307FF9D6433}" dt="2019-09-11T18:04:07.723" v="748"/>
          <ac:cxnSpMkLst>
            <pc:docMk/>
            <pc:sldMk cId="664780282" sldId="290"/>
            <ac:cxnSpMk id="35" creationId="{53A1E179-B5F3-48C8-BB23-A29148CD3FC0}"/>
          </ac:cxnSpMkLst>
        </pc:cxnChg>
        <pc:cxnChg chg="add">
          <ac:chgData name="Alireza Sedghi" userId="S::15as97@queensu.ca::b9749138-07fe-44c4-9f67-66b687b9af9c" providerId="AD" clId="Web-{290B291E-AC14-8348-E080-3307FF9D6433}" dt="2019-09-11T18:00:37.441" v="744"/>
          <ac:cxnSpMkLst>
            <pc:docMk/>
            <pc:sldMk cId="664780282" sldId="290"/>
            <ac:cxnSpMk id="36" creationId="{8D56DA13-DA3C-43F1-B909-B82E41FA6B4E}"/>
          </ac:cxnSpMkLst>
        </pc:cxnChg>
        <pc:cxnChg chg="add">
          <ac:chgData name="Alireza Sedghi" userId="S::15as97@queensu.ca::b9749138-07fe-44c4-9f67-66b687b9af9c" providerId="AD" clId="Web-{290B291E-AC14-8348-E080-3307FF9D6433}" dt="2019-09-11T18:00:37.441" v="744"/>
          <ac:cxnSpMkLst>
            <pc:docMk/>
            <pc:sldMk cId="664780282" sldId="290"/>
            <ac:cxnSpMk id="37" creationId="{6C530C05-ED43-4767-BF07-949C03DF4479}"/>
          </ac:cxnSpMkLst>
        </pc:cxnChg>
        <pc:cxnChg chg="add">
          <ac:chgData name="Alireza Sedghi" userId="S::15as97@queensu.ca::b9749138-07fe-44c4-9f67-66b687b9af9c" providerId="AD" clId="Web-{290B291E-AC14-8348-E080-3307FF9D6433}" dt="2019-09-11T18:00:37.441" v="744"/>
          <ac:cxnSpMkLst>
            <pc:docMk/>
            <pc:sldMk cId="664780282" sldId="290"/>
            <ac:cxnSpMk id="38" creationId="{87B03AED-AAED-4E58-9D5F-AC90EE6B5F64}"/>
          </ac:cxnSpMkLst>
        </pc:cxnChg>
        <pc:cxnChg chg="add">
          <ac:chgData name="Alireza Sedghi" userId="S::15as97@queensu.ca::b9749138-07fe-44c4-9f67-66b687b9af9c" providerId="AD" clId="Web-{290B291E-AC14-8348-E080-3307FF9D6433}" dt="2019-09-11T18:00:37.441" v="744"/>
          <ac:cxnSpMkLst>
            <pc:docMk/>
            <pc:sldMk cId="664780282" sldId="290"/>
            <ac:cxnSpMk id="39" creationId="{33300371-F916-42BC-A4E9-3617213CA516}"/>
          </ac:cxnSpMkLst>
        </pc:cxnChg>
        <pc:cxnChg chg="add">
          <ac:chgData name="Alireza Sedghi" userId="S::15as97@queensu.ca::b9749138-07fe-44c4-9f67-66b687b9af9c" providerId="AD" clId="Web-{290B291E-AC14-8348-E080-3307FF9D6433}" dt="2019-09-11T18:00:37.441" v="744"/>
          <ac:cxnSpMkLst>
            <pc:docMk/>
            <pc:sldMk cId="664780282" sldId="290"/>
            <ac:cxnSpMk id="40" creationId="{BCE395D4-922F-4C1E-9630-31A6BB69D5A7}"/>
          </ac:cxnSpMkLst>
        </pc:cxnChg>
        <pc:cxnChg chg="add">
          <ac:chgData name="Alireza Sedghi" userId="S::15as97@queensu.ca::b9749138-07fe-44c4-9f67-66b687b9af9c" providerId="AD" clId="Web-{290B291E-AC14-8348-E080-3307FF9D6433}" dt="2019-09-11T18:00:37.441" v="744"/>
          <ac:cxnSpMkLst>
            <pc:docMk/>
            <pc:sldMk cId="664780282" sldId="290"/>
            <ac:cxnSpMk id="41" creationId="{58B9017D-B4C7-4BE5-93D2-07DF8141B3DF}"/>
          </ac:cxnSpMkLst>
        </pc:cxnChg>
        <pc:cxnChg chg="add">
          <ac:chgData name="Alireza Sedghi" userId="S::15as97@queensu.ca::b9749138-07fe-44c4-9f67-66b687b9af9c" providerId="AD" clId="Web-{290B291E-AC14-8348-E080-3307FF9D6433}" dt="2019-09-11T18:00:37.441" v="744"/>
          <ac:cxnSpMkLst>
            <pc:docMk/>
            <pc:sldMk cId="664780282" sldId="290"/>
            <ac:cxnSpMk id="42" creationId="{34240B80-D798-46A1-8109-52FFA9581904}"/>
          </ac:cxnSpMkLst>
        </pc:cxnChg>
        <pc:cxnChg chg="add">
          <ac:chgData name="Alireza Sedghi" userId="S::15as97@queensu.ca::b9749138-07fe-44c4-9f67-66b687b9af9c" providerId="AD" clId="Web-{290B291E-AC14-8348-E080-3307FF9D6433}" dt="2019-09-11T18:00:37.441" v="744"/>
          <ac:cxnSpMkLst>
            <pc:docMk/>
            <pc:sldMk cId="664780282" sldId="290"/>
            <ac:cxnSpMk id="43" creationId="{52A9FF1C-8905-4372-929F-C4ABDA622FD4}"/>
          </ac:cxnSpMkLst>
        </pc:cxnChg>
        <pc:cxnChg chg="add">
          <ac:chgData name="Alireza Sedghi" userId="S::15as97@queensu.ca::b9749138-07fe-44c4-9f67-66b687b9af9c" providerId="AD" clId="Web-{290B291E-AC14-8348-E080-3307FF9D6433}" dt="2019-09-11T18:00:37.441" v="744"/>
          <ac:cxnSpMkLst>
            <pc:docMk/>
            <pc:sldMk cId="664780282" sldId="290"/>
            <ac:cxnSpMk id="45" creationId="{70E865E9-75A2-4AA8-8ED3-2270BBB53C97}"/>
          </ac:cxnSpMkLst>
        </pc:cxnChg>
        <pc:cxnChg chg="add mod">
          <ac:chgData name="Alireza Sedghi" userId="S::15as97@queensu.ca::b9749138-07fe-44c4-9f67-66b687b9af9c" providerId="AD" clId="Web-{290B291E-AC14-8348-E080-3307FF9D6433}" dt="2019-09-11T18:04:07.723" v="748"/>
          <ac:cxnSpMkLst>
            <pc:docMk/>
            <pc:sldMk cId="664780282" sldId="290"/>
            <ac:cxnSpMk id="46" creationId="{D17E20E9-AE35-45B4-9DCC-3402C49781F7}"/>
          </ac:cxnSpMkLst>
        </pc:cxnChg>
        <pc:cxnChg chg="add">
          <ac:chgData name="Alireza Sedghi" userId="S::15as97@queensu.ca::b9749138-07fe-44c4-9f67-66b687b9af9c" providerId="AD" clId="Web-{290B291E-AC14-8348-E080-3307FF9D6433}" dt="2019-09-11T18:00:37.441" v="744"/>
          <ac:cxnSpMkLst>
            <pc:docMk/>
            <pc:sldMk cId="664780282" sldId="290"/>
            <ac:cxnSpMk id="47" creationId="{69E9EB15-1161-4353-A59B-9416C6F8DBF3}"/>
          </ac:cxnSpMkLst>
        </pc:cxnChg>
        <pc:cxnChg chg="add">
          <ac:chgData name="Alireza Sedghi" userId="S::15as97@queensu.ca::b9749138-07fe-44c4-9f67-66b687b9af9c" providerId="AD" clId="Web-{290B291E-AC14-8348-E080-3307FF9D6433}" dt="2019-09-11T18:00:37.441" v="744"/>
          <ac:cxnSpMkLst>
            <pc:docMk/>
            <pc:sldMk cId="664780282" sldId="290"/>
            <ac:cxnSpMk id="48" creationId="{577CF073-AA0C-4541-8FB9-F88A8D064423}"/>
          </ac:cxnSpMkLst>
        </pc:cxnChg>
        <pc:cxnChg chg="add">
          <ac:chgData name="Alireza Sedghi" userId="S::15as97@queensu.ca::b9749138-07fe-44c4-9f67-66b687b9af9c" providerId="AD" clId="Web-{290B291E-AC14-8348-E080-3307FF9D6433}" dt="2019-09-11T18:00:37.441" v="744"/>
          <ac:cxnSpMkLst>
            <pc:docMk/>
            <pc:sldMk cId="664780282" sldId="290"/>
            <ac:cxnSpMk id="49" creationId="{7E1D8477-CD49-47B1-B2D9-E436866257C1}"/>
          </ac:cxnSpMkLst>
        </pc:cxnChg>
        <pc:cxnChg chg="add">
          <ac:chgData name="Alireza Sedghi" userId="S::15as97@queensu.ca::b9749138-07fe-44c4-9f67-66b687b9af9c" providerId="AD" clId="Web-{290B291E-AC14-8348-E080-3307FF9D6433}" dt="2019-09-11T18:00:37.441" v="744"/>
          <ac:cxnSpMkLst>
            <pc:docMk/>
            <pc:sldMk cId="664780282" sldId="290"/>
            <ac:cxnSpMk id="50" creationId="{4CFB94CD-9B23-46CE-9784-49584FA1C5E1}"/>
          </ac:cxnSpMkLst>
        </pc:cxnChg>
        <pc:cxnChg chg="add">
          <ac:chgData name="Alireza Sedghi" userId="S::15as97@queensu.ca::b9749138-07fe-44c4-9f67-66b687b9af9c" providerId="AD" clId="Web-{290B291E-AC14-8348-E080-3307FF9D6433}" dt="2019-09-11T18:00:37.441" v="744"/>
          <ac:cxnSpMkLst>
            <pc:docMk/>
            <pc:sldMk cId="664780282" sldId="290"/>
            <ac:cxnSpMk id="51" creationId="{821E405F-4CF4-41DE-A8C0-319957FA2173}"/>
          </ac:cxnSpMkLst>
        </pc:cxnChg>
        <pc:cxnChg chg="add">
          <ac:chgData name="Alireza Sedghi" userId="S::15as97@queensu.ca::b9749138-07fe-44c4-9f67-66b687b9af9c" providerId="AD" clId="Web-{290B291E-AC14-8348-E080-3307FF9D6433}" dt="2019-09-11T18:00:37.441" v="744"/>
          <ac:cxnSpMkLst>
            <pc:docMk/>
            <pc:sldMk cId="664780282" sldId="290"/>
            <ac:cxnSpMk id="52" creationId="{7C2AFB07-6F6E-43B2-9449-CB58636F081A}"/>
          </ac:cxnSpMkLst>
        </pc:cxnChg>
        <pc:cxnChg chg="add">
          <ac:chgData name="Alireza Sedghi" userId="S::15as97@queensu.ca::b9749138-07fe-44c4-9f67-66b687b9af9c" providerId="AD" clId="Web-{290B291E-AC14-8348-E080-3307FF9D6433}" dt="2019-09-11T18:00:37.441" v="744"/>
          <ac:cxnSpMkLst>
            <pc:docMk/>
            <pc:sldMk cId="664780282" sldId="290"/>
            <ac:cxnSpMk id="53" creationId="{4E4BE320-D052-4703-9E72-7102C4A6BCA3}"/>
          </ac:cxnSpMkLst>
        </pc:cxnChg>
        <pc:cxnChg chg="add">
          <ac:chgData name="Alireza Sedghi" userId="S::15as97@queensu.ca::b9749138-07fe-44c4-9f67-66b687b9af9c" providerId="AD" clId="Web-{290B291E-AC14-8348-E080-3307FF9D6433}" dt="2019-09-11T18:00:37.441" v="744"/>
          <ac:cxnSpMkLst>
            <pc:docMk/>
            <pc:sldMk cId="664780282" sldId="290"/>
            <ac:cxnSpMk id="54" creationId="{896C8C66-516E-4E23-A78B-3DE6B88C7978}"/>
          </ac:cxnSpMkLst>
        </pc:cxnChg>
      </pc:sldChg>
      <pc:sldChg chg="ord">
        <pc:chgData name="Alireza Sedghi" userId="S::15as97@queensu.ca::b9749138-07fe-44c4-9f67-66b687b9af9c" providerId="AD" clId="Web-{290B291E-AC14-8348-E080-3307FF9D6433}" dt="2019-09-11T18:36:44.402" v="1276"/>
        <pc:sldMkLst>
          <pc:docMk/>
          <pc:sldMk cId="935757145" sldId="292"/>
        </pc:sldMkLst>
      </pc:sldChg>
      <pc:sldChg chg="delSp modSp del ord">
        <pc:chgData name="Alireza Sedghi" userId="S::15as97@queensu.ca::b9749138-07fe-44c4-9f67-66b687b9af9c" providerId="AD" clId="Web-{290B291E-AC14-8348-E080-3307FF9D6433}" dt="2019-09-11T18:41:09.919" v="1300"/>
        <pc:sldMkLst>
          <pc:docMk/>
          <pc:sldMk cId="2796489911" sldId="334"/>
        </pc:sldMkLst>
        <pc:spChg chg="del">
          <ac:chgData name="Alireza Sedghi" userId="S::15as97@queensu.ca::b9749138-07fe-44c4-9f67-66b687b9af9c" providerId="AD" clId="Web-{290B291E-AC14-8348-E080-3307FF9D6433}" dt="2019-09-11T18:12:11.787" v="939"/>
          <ac:spMkLst>
            <pc:docMk/>
            <pc:sldMk cId="2796489911" sldId="334"/>
            <ac:spMk id="2" creationId="{6F3F2CA8-AFD1-C542-AE27-F60082D84F37}"/>
          </ac:spMkLst>
        </pc:spChg>
        <pc:spChg chg="del">
          <ac:chgData name="Alireza Sedghi" userId="S::15as97@queensu.ca::b9749138-07fe-44c4-9f67-66b687b9af9c" providerId="AD" clId="Web-{290B291E-AC14-8348-E080-3307FF9D6433}" dt="2019-09-11T18:12:07.021" v="938"/>
          <ac:spMkLst>
            <pc:docMk/>
            <pc:sldMk cId="2796489911" sldId="334"/>
            <ac:spMk id="3" creationId="{2E337B66-6CF7-EF4B-B009-FD7DB10E0EDA}"/>
          </ac:spMkLst>
        </pc:spChg>
        <pc:picChg chg="del mod modCrop">
          <ac:chgData name="Alireza Sedghi" userId="S::15as97@queensu.ca::b9749138-07fe-44c4-9f67-66b687b9af9c" providerId="AD" clId="Web-{290B291E-AC14-8348-E080-3307FF9D6433}" dt="2019-09-11T18:39:05.387" v="1284"/>
          <ac:picMkLst>
            <pc:docMk/>
            <pc:sldMk cId="2796489911" sldId="334"/>
            <ac:picMk id="12290" creationId="{FDA4267B-4029-F244-9D3B-3A15BAB1BC62}"/>
          </ac:picMkLst>
        </pc:picChg>
        <pc:picChg chg="del">
          <ac:chgData name="Alireza Sedghi" userId="S::15as97@queensu.ca::b9749138-07fe-44c4-9f67-66b687b9af9c" providerId="AD" clId="Web-{290B291E-AC14-8348-E080-3307FF9D6433}" dt="2019-09-11T18:12:13.740" v="940"/>
          <ac:picMkLst>
            <pc:docMk/>
            <pc:sldMk cId="2796489911" sldId="334"/>
            <ac:picMk id="12291" creationId="{66117664-837E-714E-A61D-76151F606A5E}"/>
          </ac:picMkLst>
        </pc:picChg>
      </pc:sldChg>
      <pc:sldChg chg="delSp modSp del ord">
        <pc:chgData name="Alireza Sedghi" userId="S::15as97@queensu.ca::b9749138-07fe-44c4-9f67-66b687b9af9c" providerId="AD" clId="Web-{290B291E-AC14-8348-E080-3307FF9D6433}" dt="2019-09-11T18:55:22.375" v="1453"/>
        <pc:sldMkLst>
          <pc:docMk/>
          <pc:sldMk cId="2123705239" sldId="336"/>
        </pc:sldMkLst>
        <pc:spChg chg="mod">
          <ac:chgData name="Alireza Sedghi" userId="S::15as97@queensu.ca::b9749138-07fe-44c4-9f67-66b687b9af9c" providerId="AD" clId="Web-{290B291E-AC14-8348-E080-3307FF9D6433}" dt="2019-09-11T18:52:31.796" v="1383" actId="20577"/>
          <ac:spMkLst>
            <pc:docMk/>
            <pc:sldMk cId="2123705239" sldId="336"/>
            <ac:spMk id="2" creationId="{97F22DD1-AE7B-43D5-B278-0DB0D5A672A6}"/>
          </ac:spMkLst>
        </pc:spChg>
        <pc:spChg chg="mod">
          <ac:chgData name="Alireza Sedghi" userId="S::15as97@queensu.ca::b9749138-07fe-44c4-9f67-66b687b9af9c" providerId="AD" clId="Web-{290B291E-AC14-8348-E080-3307FF9D6433}" dt="2019-09-11T18:52:40.062" v="1388" actId="20577"/>
          <ac:spMkLst>
            <pc:docMk/>
            <pc:sldMk cId="2123705239" sldId="336"/>
            <ac:spMk id="3" creationId="{4FE1075F-DE97-460D-82E1-7FFDB85E62A3}"/>
          </ac:spMkLst>
        </pc:spChg>
        <pc:picChg chg="mod">
          <ac:chgData name="Alireza Sedghi" userId="S::15as97@queensu.ca::b9749138-07fe-44c4-9f67-66b687b9af9c" providerId="AD" clId="Web-{290B291E-AC14-8348-E080-3307FF9D6433}" dt="2019-09-11T18:52:22.311" v="1382" actId="1076"/>
          <ac:picMkLst>
            <pc:docMk/>
            <pc:sldMk cId="2123705239" sldId="336"/>
            <ac:picMk id="5" creationId="{5907D757-DBBD-4C82-84A1-5B28B59C9279}"/>
          </ac:picMkLst>
        </pc:picChg>
        <pc:picChg chg="del mod">
          <ac:chgData name="Alireza Sedghi" userId="S::15as97@queensu.ca::b9749138-07fe-44c4-9f67-66b687b9af9c" providerId="AD" clId="Web-{290B291E-AC14-8348-E080-3307FF9D6433}" dt="2019-09-11T18:52:07.405" v="1379"/>
          <ac:picMkLst>
            <pc:docMk/>
            <pc:sldMk cId="2123705239" sldId="336"/>
            <ac:picMk id="9" creationId="{4C869623-B590-4F22-B4D7-83986F47CC5A}"/>
          </ac:picMkLst>
        </pc:picChg>
      </pc:sldChg>
      <pc:sldChg chg="addSp delSp modSp del ord">
        <pc:chgData name="Alireza Sedghi" userId="S::15as97@queensu.ca::b9749138-07fe-44c4-9f67-66b687b9af9c" providerId="AD" clId="Web-{290B291E-AC14-8348-E080-3307FF9D6433}" dt="2019-09-11T18:56:10.625" v="1465"/>
        <pc:sldMkLst>
          <pc:docMk/>
          <pc:sldMk cId="1257417472" sldId="337"/>
        </pc:sldMkLst>
        <pc:spChg chg="add mod">
          <ac:chgData name="Alireza Sedghi" userId="S::15as97@queensu.ca::b9749138-07fe-44c4-9f67-66b687b9af9c" providerId="AD" clId="Web-{290B291E-AC14-8348-E080-3307FF9D6433}" dt="2019-09-11T18:55:58.687" v="1457"/>
          <ac:spMkLst>
            <pc:docMk/>
            <pc:sldMk cId="1257417472" sldId="337"/>
            <ac:spMk id="6" creationId="{05AE4612-95D0-43E3-94AD-10376E79EDAB}"/>
          </ac:spMkLst>
        </pc:spChg>
        <pc:picChg chg="del mod modCrop">
          <ac:chgData name="Alireza Sedghi" userId="S::15as97@queensu.ca::b9749138-07fe-44c4-9f67-66b687b9af9c" providerId="AD" clId="Web-{290B291E-AC14-8348-E080-3307FF9D6433}" dt="2019-09-11T18:55:58.687" v="1457"/>
          <ac:picMkLst>
            <pc:docMk/>
            <pc:sldMk cId="1257417472" sldId="337"/>
            <ac:picMk id="5" creationId="{9CCF1789-93C5-4437-B523-C1C337E94B56}"/>
          </ac:picMkLst>
        </pc:picChg>
      </pc:sldChg>
      <pc:sldChg chg="addSp delSp modSp ord">
        <pc:chgData name="Alireza Sedghi" userId="S::15as97@queensu.ca::b9749138-07fe-44c4-9f67-66b687b9af9c" providerId="AD" clId="Web-{290B291E-AC14-8348-E080-3307FF9D6433}" dt="2019-09-11T18:59:30.829" v="1487" actId="20577"/>
        <pc:sldMkLst>
          <pc:docMk/>
          <pc:sldMk cId="4145454818" sldId="338"/>
        </pc:sldMkLst>
        <pc:spChg chg="mod">
          <ac:chgData name="Alireza Sedghi" userId="S::15as97@queensu.ca::b9749138-07fe-44c4-9f67-66b687b9af9c" providerId="AD" clId="Web-{290B291E-AC14-8348-E080-3307FF9D6433}" dt="2019-09-11T18:59:30.829" v="1487" actId="20577"/>
          <ac:spMkLst>
            <pc:docMk/>
            <pc:sldMk cId="4145454818" sldId="338"/>
            <ac:spMk id="2" creationId="{9E1872B3-3EA7-4D1C-BCA7-05AADB7DB6AC}"/>
          </ac:spMkLst>
        </pc:spChg>
        <pc:spChg chg="add del mod">
          <ac:chgData name="Alireza Sedghi" userId="S::15as97@queensu.ca::b9749138-07fe-44c4-9f67-66b687b9af9c" providerId="AD" clId="Web-{290B291E-AC14-8348-E080-3307FF9D6433}" dt="2019-09-11T18:55:54.563" v="1455"/>
          <ac:spMkLst>
            <pc:docMk/>
            <pc:sldMk cId="4145454818" sldId="338"/>
            <ac:spMk id="6" creationId="{BC9153AF-4597-442B-BC7A-269EFD09C655}"/>
          </ac:spMkLst>
        </pc:spChg>
        <pc:picChg chg="del">
          <ac:chgData name="Alireza Sedghi" userId="S::15as97@queensu.ca::b9749138-07fe-44c4-9f67-66b687b9af9c" providerId="AD" clId="Web-{290B291E-AC14-8348-E080-3307FF9D6433}" dt="2019-09-11T18:55:53.406" v="1454"/>
          <ac:picMkLst>
            <pc:docMk/>
            <pc:sldMk cId="4145454818" sldId="338"/>
            <ac:picMk id="5" creationId="{251D0B0C-69FE-4A4C-8D75-6574CF63BBE7}"/>
          </ac:picMkLst>
        </pc:picChg>
        <pc:picChg chg="add mod ord">
          <ac:chgData name="Alireza Sedghi" userId="S::15as97@queensu.ca::b9749138-07fe-44c4-9f67-66b687b9af9c" providerId="AD" clId="Web-{290B291E-AC14-8348-E080-3307FF9D6433}" dt="2019-09-11T18:55:54.563" v="1455"/>
          <ac:picMkLst>
            <pc:docMk/>
            <pc:sldMk cId="4145454818" sldId="338"/>
            <ac:picMk id="7" creationId="{877C116C-C6B5-4340-B2A5-FCD758986B5A}"/>
          </ac:picMkLst>
        </pc:picChg>
      </pc:sldChg>
      <pc:sldChg chg="del ord">
        <pc:chgData name="Alireza Sedghi" userId="S::15as97@queensu.ca::b9749138-07fe-44c4-9f67-66b687b9af9c" providerId="AD" clId="Web-{290B291E-AC14-8348-E080-3307FF9D6433}" dt="2019-09-11T21:12:45.966" v="2117"/>
        <pc:sldMkLst>
          <pc:docMk/>
          <pc:sldMk cId="296294978" sldId="339"/>
        </pc:sldMkLst>
      </pc:sldChg>
      <pc:sldChg chg="ord">
        <pc:chgData name="Alireza Sedghi" userId="S::15as97@queensu.ca::b9749138-07fe-44c4-9f67-66b687b9af9c" providerId="AD" clId="Web-{290B291E-AC14-8348-E080-3307FF9D6433}" dt="2019-09-11T18:36:44.402" v="1273"/>
        <pc:sldMkLst>
          <pc:docMk/>
          <pc:sldMk cId="1978158664" sldId="340"/>
        </pc:sldMkLst>
      </pc:sldChg>
      <pc:sldChg chg="ord">
        <pc:chgData name="Alireza Sedghi" userId="S::15as97@queensu.ca::b9749138-07fe-44c4-9f67-66b687b9af9c" providerId="AD" clId="Web-{290B291E-AC14-8348-E080-3307FF9D6433}" dt="2019-09-11T18:36:44.402" v="1274"/>
        <pc:sldMkLst>
          <pc:docMk/>
          <pc:sldMk cId="2954383105" sldId="341"/>
        </pc:sldMkLst>
      </pc:sldChg>
      <pc:sldChg chg="del ord">
        <pc:chgData name="Alireza Sedghi" userId="S::15as97@queensu.ca::b9749138-07fe-44c4-9f67-66b687b9af9c" providerId="AD" clId="Web-{290B291E-AC14-8348-E080-3307FF9D6433}" dt="2019-09-11T21:12:58.154" v="2118"/>
        <pc:sldMkLst>
          <pc:docMk/>
          <pc:sldMk cId="3594886594" sldId="342"/>
        </pc:sldMkLst>
      </pc:sldChg>
      <pc:sldChg chg="addSp delSp modSp">
        <pc:chgData name="Alireza Sedghi" userId="S::15as97@queensu.ca::b9749138-07fe-44c4-9f67-66b687b9af9c" providerId="AD" clId="Web-{290B291E-AC14-8348-E080-3307FF9D6433}" dt="2019-09-11T20:51:58.384" v="1868" actId="1076"/>
        <pc:sldMkLst>
          <pc:docMk/>
          <pc:sldMk cId="316071967" sldId="354"/>
        </pc:sldMkLst>
        <pc:spChg chg="mod">
          <ac:chgData name="Alireza Sedghi" userId="S::15as97@queensu.ca::b9749138-07fe-44c4-9f67-66b687b9af9c" providerId="AD" clId="Web-{290B291E-AC14-8348-E080-3307FF9D6433}" dt="2019-09-11T20:51:53.509" v="1865" actId="20577"/>
          <ac:spMkLst>
            <pc:docMk/>
            <pc:sldMk cId="316071967" sldId="354"/>
            <ac:spMk id="2" creationId="{962ED96D-9E2A-5141-A916-041F08CB77C6}"/>
          </ac:spMkLst>
        </pc:spChg>
        <pc:spChg chg="del">
          <ac:chgData name="Alireza Sedghi" userId="S::15as97@queensu.ca::b9749138-07fe-44c4-9f67-66b687b9af9c" providerId="AD" clId="Web-{290B291E-AC14-8348-E080-3307FF9D6433}" dt="2019-09-11T17:31:33.481" v="54"/>
          <ac:spMkLst>
            <pc:docMk/>
            <pc:sldMk cId="316071967" sldId="354"/>
            <ac:spMk id="3" creationId="{5D54DA64-0CC5-E044-87EC-CBF215EDED10}"/>
          </ac:spMkLst>
        </pc:spChg>
        <pc:spChg chg="add mod">
          <ac:chgData name="Alireza Sedghi" userId="S::15as97@queensu.ca::b9749138-07fe-44c4-9f67-66b687b9af9c" providerId="AD" clId="Web-{290B291E-AC14-8348-E080-3307FF9D6433}" dt="2019-09-11T17:34:06.091" v="101" actId="14100"/>
          <ac:spMkLst>
            <pc:docMk/>
            <pc:sldMk cId="316071967" sldId="354"/>
            <ac:spMk id="7" creationId="{2EC3D449-7144-4BE8-B664-CFF69085D953}"/>
          </ac:spMkLst>
        </pc:spChg>
        <pc:spChg chg="add mod">
          <ac:chgData name="Alireza Sedghi" userId="S::15as97@queensu.ca::b9749138-07fe-44c4-9f67-66b687b9af9c" providerId="AD" clId="Web-{290B291E-AC14-8348-E080-3307FF9D6433}" dt="2019-09-11T17:34:01.060" v="99" actId="20577"/>
          <ac:spMkLst>
            <pc:docMk/>
            <pc:sldMk cId="316071967" sldId="354"/>
            <ac:spMk id="9" creationId="{D5066C11-8016-46C8-BA04-57C9D61B1D55}"/>
          </ac:spMkLst>
        </pc:spChg>
        <pc:picChg chg="add mod">
          <ac:chgData name="Alireza Sedghi" userId="S::15as97@queensu.ca::b9749138-07fe-44c4-9f67-66b687b9af9c" providerId="AD" clId="Web-{290B291E-AC14-8348-E080-3307FF9D6433}" dt="2019-09-11T20:51:31.056" v="1814" actId="1076"/>
          <ac:picMkLst>
            <pc:docMk/>
            <pc:sldMk cId="316071967" sldId="354"/>
            <ac:picMk id="3" creationId="{276C6702-F829-4B71-B207-7C71C4A13A6B}"/>
          </ac:picMkLst>
        </pc:picChg>
        <pc:picChg chg="add del mod">
          <ac:chgData name="Alireza Sedghi" userId="S::15as97@queensu.ca::b9749138-07fe-44c4-9f67-66b687b9af9c" providerId="AD" clId="Web-{290B291E-AC14-8348-E080-3307FF9D6433}" dt="2019-09-11T20:49:55.852" v="1798"/>
          <ac:picMkLst>
            <pc:docMk/>
            <pc:sldMk cId="316071967" sldId="354"/>
            <ac:picMk id="5" creationId="{EF3B1E98-577C-454E-9F3F-1C791B1A5807}"/>
          </ac:picMkLst>
        </pc:picChg>
        <pc:picChg chg="add mod">
          <ac:chgData name="Alireza Sedghi" userId="S::15as97@queensu.ca::b9749138-07fe-44c4-9f67-66b687b9af9c" providerId="AD" clId="Web-{290B291E-AC14-8348-E080-3307FF9D6433}" dt="2019-09-11T20:51:58.384" v="1868" actId="1076"/>
          <ac:picMkLst>
            <pc:docMk/>
            <pc:sldMk cId="316071967" sldId="354"/>
            <ac:picMk id="8" creationId="{1B65A009-9D82-46C5-8B40-3BDBAAE43CB0}"/>
          </ac:picMkLst>
        </pc:picChg>
        <pc:picChg chg="del">
          <ac:chgData name="Alireza Sedghi" userId="S::15as97@queensu.ca::b9749138-07fe-44c4-9f67-66b687b9af9c" providerId="AD" clId="Web-{290B291E-AC14-8348-E080-3307FF9D6433}" dt="2019-09-11T17:33:10.872" v="78"/>
          <ac:picMkLst>
            <pc:docMk/>
            <pc:sldMk cId="316071967" sldId="354"/>
            <ac:picMk id="26626" creationId="{F8D0E3CD-3345-6C41-843B-125AA1DA84B8}"/>
          </ac:picMkLst>
        </pc:picChg>
      </pc:sldChg>
      <pc:sldChg chg="addSp delSp modSp">
        <pc:chgData name="Alireza Sedghi" userId="S::15as97@queensu.ca::b9749138-07fe-44c4-9f67-66b687b9af9c" providerId="AD" clId="Web-{290B291E-AC14-8348-E080-3307FF9D6433}" dt="2019-09-11T21:29:25.954" v="2250"/>
        <pc:sldMkLst>
          <pc:docMk/>
          <pc:sldMk cId="2746495250" sldId="355"/>
        </pc:sldMkLst>
        <pc:spChg chg="mod">
          <ac:chgData name="Alireza Sedghi" userId="S::15as97@queensu.ca::b9749138-07fe-44c4-9f67-66b687b9af9c" providerId="AD" clId="Web-{290B291E-AC14-8348-E080-3307FF9D6433}" dt="2019-09-11T20:23:13.935" v="1645" actId="1076"/>
          <ac:spMkLst>
            <pc:docMk/>
            <pc:sldMk cId="2746495250" sldId="355"/>
            <ac:spMk id="2" creationId="{356999DC-FEC6-4638-AFC1-C227B92ACA83}"/>
          </ac:spMkLst>
        </pc:spChg>
        <pc:spChg chg="del">
          <ac:chgData name="Alireza Sedghi" userId="S::15as97@queensu.ca::b9749138-07fe-44c4-9f67-66b687b9af9c" providerId="AD" clId="Web-{290B291E-AC14-8348-E080-3307FF9D6433}" dt="2019-09-11T19:52:25.275" v="1510"/>
          <ac:spMkLst>
            <pc:docMk/>
            <pc:sldMk cId="2746495250" sldId="355"/>
            <ac:spMk id="3" creationId="{BD417A3A-CCE2-4A4B-8895-B1000AC5F15B}"/>
          </ac:spMkLst>
        </pc:spChg>
        <pc:spChg chg="add mod">
          <ac:chgData name="Alireza Sedghi" userId="S::15as97@queensu.ca::b9749138-07fe-44c4-9f67-66b687b9af9c" providerId="AD" clId="Web-{290B291E-AC14-8348-E080-3307FF9D6433}" dt="2019-09-11T20:43:47.960" v="1794" actId="20577"/>
          <ac:spMkLst>
            <pc:docMk/>
            <pc:sldMk cId="2746495250" sldId="355"/>
            <ac:spMk id="6" creationId="{72AEA31C-18C5-4D96-87BC-A106B37EA2DF}"/>
          </ac:spMkLst>
        </pc:spChg>
        <pc:spChg chg="add mod">
          <ac:chgData name="Alireza Sedghi" userId="S::15as97@queensu.ca::b9749138-07fe-44c4-9f67-66b687b9af9c" providerId="AD" clId="Web-{290B291E-AC14-8348-E080-3307FF9D6433}" dt="2019-09-11T21:12:06.591" v="2114" actId="1076"/>
          <ac:spMkLst>
            <pc:docMk/>
            <pc:sldMk cId="2746495250" sldId="355"/>
            <ac:spMk id="8" creationId="{5ED20A9C-E72A-48CC-9B31-F22E04D6BFC4}"/>
          </ac:spMkLst>
        </pc:spChg>
        <pc:spChg chg="add del mod">
          <ac:chgData name="Alireza Sedghi" userId="S::15as97@queensu.ca::b9749138-07fe-44c4-9f67-66b687b9af9c" providerId="AD" clId="Web-{290B291E-AC14-8348-E080-3307FF9D6433}" dt="2019-09-11T19:53:44.743" v="1515"/>
          <ac:spMkLst>
            <pc:docMk/>
            <pc:sldMk cId="2746495250" sldId="355"/>
            <ac:spMk id="8" creationId="{C181FFFA-58A3-4D68-A3DC-66C44F95A819}"/>
          </ac:spMkLst>
        </pc:spChg>
        <pc:spChg chg="add mod">
          <ac:chgData name="Alireza Sedghi" userId="S::15as97@queensu.ca::b9749138-07fe-44c4-9f67-66b687b9af9c" providerId="AD" clId="Web-{290B291E-AC14-8348-E080-3307FF9D6433}" dt="2019-09-11T21:03:04.902" v="2098" actId="20577"/>
          <ac:spMkLst>
            <pc:docMk/>
            <pc:sldMk cId="2746495250" sldId="355"/>
            <ac:spMk id="9" creationId="{102D193A-C645-44BF-9606-FEA80BE245D5}"/>
          </ac:spMkLst>
        </pc:spChg>
        <pc:spChg chg="add mod">
          <ac:chgData name="Alireza Sedghi" userId="S::15as97@queensu.ca::b9749138-07fe-44c4-9f67-66b687b9af9c" providerId="AD" clId="Web-{290B291E-AC14-8348-E080-3307FF9D6433}" dt="2019-09-11T21:12:04.138" v="2113" actId="1076"/>
          <ac:spMkLst>
            <pc:docMk/>
            <pc:sldMk cId="2746495250" sldId="355"/>
            <ac:spMk id="10" creationId="{DE215397-5342-4A69-87CC-310105F99401}"/>
          </ac:spMkLst>
        </pc:spChg>
        <pc:spChg chg="add del mod">
          <ac:chgData name="Alireza Sedghi" userId="S::15as97@queensu.ca::b9749138-07fe-44c4-9f67-66b687b9af9c" providerId="AD" clId="Web-{290B291E-AC14-8348-E080-3307FF9D6433}" dt="2019-09-11T19:54:24.071" v="1520"/>
          <ac:spMkLst>
            <pc:docMk/>
            <pc:sldMk cId="2746495250" sldId="355"/>
            <ac:spMk id="12" creationId="{A3688746-D257-4D3F-A1D6-A1EB4CC4E8D8}"/>
          </ac:spMkLst>
        </pc:spChg>
        <pc:spChg chg="add mod">
          <ac:chgData name="Alireza Sedghi" userId="S::15as97@queensu.ca::b9749138-07fe-44c4-9f67-66b687b9af9c" providerId="AD" clId="Web-{290B291E-AC14-8348-E080-3307FF9D6433}" dt="2019-09-11T21:03:07.074" v="2100" actId="1076"/>
          <ac:spMkLst>
            <pc:docMk/>
            <pc:sldMk cId="2746495250" sldId="355"/>
            <ac:spMk id="14" creationId="{30F7F763-B236-4529-8C86-CFBD4878AB25}"/>
          </ac:spMkLst>
        </pc:spChg>
        <pc:spChg chg="add mod">
          <ac:chgData name="Alireza Sedghi" userId="S::15as97@queensu.ca::b9749138-07fe-44c4-9f67-66b687b9af9c" providerId="AD" clId="Web-{290B291E-AC14-8348-E080-3307FF9D6433}" dt="2019-09-11T21:03:44.730" v="2109" actId="20577"/>
          <ac:spMkLst>
            <pc:docMk/>
            <pc:sldMk cId="2746495250" sldId="355"/>
            <ac:spMk id="15" creationId="{95C377F0-1673-426A-BC78-D3E49E7FC660}"/>
          </ac:spMkLst>
        </pc:spChg>
        <pc:picChg chg="add mod">
          <ac:chgData name="Alireza Sedghi" userId="S::15as97@queensu.ca::b9749138-07fe-44c4-9f67-66b687b9af9c" providerId="AD" clId="Web-{290B291E-AC14-8348-E080-3307FF9D6433}" dt="2019-09-11T21:12:02.169" v="2112" actId="1076"/>
          <ac:picMkLst>
            <pc:docMk/>
            <pc:sldMk cId="2746495250" sldId="355"/>
            <ac:picMk id="3" creationId="{C798548E-9161-4958-82A4-507ED2E91CBC}"/>
          </ac:picMkLst>
        </pc:picChg>
        <pc:picChg chg="add del mod ord">
          <ac:chgData name="Alireza Sedghi" userId="S::15as97@queensu.ca::b9749138-07fe-44c4-9f67-66b687b9af9c" providerId="AD" clId="Web-{290B291E-AC14-8348-E080-3307FF9D6433}" dt="2019-09-11T19:53:34.165" v="1512"/>
          <ac:picMkLst>
            <pc:docMk/>
            <pc:sldMk cId="2746495250" sldId="355"/>
            <ac:picMk id="5" creationId="{3A7AF7D7-8D88-4729-A8F9-820AB777CE27}"/>
          </ac:picMkLst>
        </pc:picChg>
        <pc:picChg chg="add del mod">
          <ac:chgData name="Alireza Sedghi" userId="S::15as97@queensu.ca::b9749138-07fe-44c4-9f67-66b687b9af9c" providerId="AD" clId="Web-{290B291E-AC14-8348-E080-3307FF9D6433}" dt="2019-09-11T21:28:51.298" v="2244"/>
          <ac:picMkLst>
            <pc:docMk/>
            <pc:sldMk cId="2746495250" sldId="355"/>
            <ac:picMk id="5" creationId="{8B86B509-7133-4CDF-8ED1-0B9FC7AEA338}"/>
          </ac:picMkLst>
        </pc:picChg>
        <pc:picChg chg="add del mod ord">
          <ac:chgData name="Alireza Sedghi" userId="S::15as97@queensu.ca::b9749138-07fe-44c4-9f67-66b687b9af9c" providerId="AD" clId="Web-{290B291E-AC14-8348-E080-3307FF9D6433}" dt="2019-09-11T19:54:02.930" v="1519"/>
          <ac:picMkLst>
            <pc:docMk/>
            <pc:sldMk cId="2746495250" sldId="355"/>
            <ac:picMk id="9" creationId="{0E5FABFF-FBEB-4479-BC03-360DCAF252AC}"/>
          </ac:picMkLst>
        </pc:picChg>
        <pc:picChg chg="add del mod ord">
          <ac:chgData name="Alireza Sedghi" userId="S::15as97@queensu.ca::b9749138-07fe-44c4-9f67-66b687b9af9c" providerId="AD" clId="Web-{290B291E-AC14-8348-E080-3307FF9D6433}" dt="2019-09-11T21:29:20.642" v="2248" actId="1076"/>
          <ac:picMkLst>
            <pc:docMk/>
            <pc:sldMk cId="2746495250" sldId="355"/>
            <ac:picMk id="11" creationId="{F45759F6-461B-4AE7-A702-D19F1D472D8D}"/>
          </ac:picMkLst>
        </pc:picChg>
        <pc:picChg chg="add mod ord">
          <ac:chgData name="Alireza Sedghi" userId="S::15as97@queensu.ca::b9749138-07fe-44c4-9f67-66b687b9af9c" providerId="AD" clId="Web-{290B291E-AC14-8348-E080-3307FF9D6433}" dt="2019-09-11T21:01:35.902" v="1884" actId="14100"/>
          <ac:picMkLst>
            <pc:docMk/>
            <pc:sldMk cId="2746495250" sldId="355"/>
            <ac:picMk id="13" creationId="{2CBD077B-2260-4D4E-8F37-9CFA5F3A10F7}"/>
          </ac:picMkLst>
        </pc:picChg>
        <pc:picChg chg="add mod ord">
          <ac:chgData name="Alireza Sedghi" userId="S::15as97@queensu.ca::b9749138-07fe-44c4-9f67-66b687b9af9c" providerId="AD" clId="Web-{290B291E-AC14-8348-E080-3307FF9D6433}" dt="2019-09-11T21:29:25.954" v="2250"/>
          <ac:picMkLst>
            <pc:docMk/>
            <pc:sldMk cId="2746495250" sldId="355"/>
            <ac:picMk id="16" creationId="{116F958A-D08E-45EB-90DD-F8502BF7B206}"/>
          </ac:picMkLst>
        </pc:picChg>
      </pc:sldChg>
      <pc:sldChg chg="modSp">
        <pc:chgData name="Alireza Sedghi" userId="S::15as97@queensu.ca::b9749138-07fe-44c4-9f67-66b687b9af9c" providerId="AD" clId="Web-{290B291E-AC14-8348-E080-3307FF9D6433}" dt="2019-09-11T21:13:02.091" v="2120" actId="1076"/>
        <pc:sldMkLst>
          <pc:docMk/>
          <pc:sldMk cId="2154152194" sldId="356"/>
        </pc:sldMkLst>
        <pc:picChg chg="mod">
          <ac:chgData name="Alireza Sedghi" userId="S::15as97@queensu.ca::b9749138-07fe-44c4-9f67-66b687b9af9c" providerId="AD" clId="Web-{290B291E-AC14-8348-E080-3307FF9D6433}" dt="2019-09-11T21:13:02.091" v="2120" actId="1076"/>
          <ac:picMkLst>
            <pc:docMk/>
            <pc:sldMk cId="2154152194" sldId="356"/>
            <ac:picMk id="9" creationId="{97CD1124-82D6-4896-914D-DF547D894C7D}"/>
          </ac:picMkLst>
        </pc:picChg>
      </pc:sldChg>
      <pc:sldChg chg="del">
        <pc:chgData name="Alireza Sedghi" userId="S::15as97@queensu.ca::b9749138-07fe-44c4-9f67-66b687b9af9c" providerId="AD" clId="Web-{290B291E-AC14-8348-E080-3307FF9D6433}" dt="2019-09-11T17:36:15.889" v="130"/>
        <pc:sldMkLst>
          <pc:docMk/>
          <pc:sldMk cId="4158843101" sldId="357"/>
        </pc:sldMkLst>
      </pc:sldChg>
      <pc:sldChg chg="addSp modSp">
        <pc:chgData name="Alireza Sedghi" userId="S::15as97@queensu.ca::b9749138-07fe-44c4-9f67-66b687b9af9c" providerId="AD" clId="Web-{290B291E-AC14-8348-E080-3307FF9D6433}" dt="2019-09-11T17:30:16.387" v="20" actId="14100"/>
        <pc:sldMkLst>
          <pc:docMk/>
          <pc:sldMk cId="168201841" sldId="363"/>
        </pc:sldMkLst>
        <pc:spChg chg="add mod">
          <ac:chgData name="Alireza Sedghi" userId="S::15as97@queensu.ca::b9749138-07fe-44c4-9f67-66b687b9af9c" providerId="AD" clId="Web-{290B291E-AC14-8348-E080-3307FF9D6433}" dt="2019-09-11T17:30:09.778" v="3" actId="1076"/>
          <ac:spMkLst>
            <pc:docMk/>
            <pc:sldMk cId="168201841" sldId="363"/>
            <ac:spMk id="5" creationId="{F7AFCD6C-3755-4C79-8466-F423DE453344}"/>
          </ac:spMkLst>
        </pc:spChg>
        <pc:spChg chg="add mod">
          <ac:chgData name="Alireza Sedghi" userId="S::15as97@queensu.ca::b9749138-07fe-44c4-9f67-66b687b9af9c" providerId="AD" clId="Web-{290B291E-AC14-8348-E080-3307FF9D6433}" dt="2019-09-11T17:30:16.387" v="20" actId="14100"/>
          <ac:spMkLst>
            <pc:docMk/>
            <pc:sldMk cId="168201841" sldId="363"/>
            <ac:spMk id="11" creationId="{62EF6D87-7818-483D-B5A9-F63AA5727A26}"/>
          </ac:spMkLst>
        </pc:spChg>
        <pc:picChg chg="add mod">
          <ac:chgData name="Alireza Sedghi" userId="S::15as97@queensu.ca::b9749138-07fe-44c4-9f67-66b687b9af9c" providerId="AD" clId="Web-{290B291E-AC14-8348-E080-3307FF9D6433}" dt="2019-09-11T17:29:59.700" v="0"/>
          <ac:picMkLst>
            <pc:docMk/>
            <pc:sldMk cId="168201841" sldId="363"/>
            <ac:picMk id="3" creationId="{DDF8507F-8D57-4498-AE60-6C135D506FB3}"/>
          </ac:picMkLst>
        </pc:picChg>
      </pc:sldChg>
      <pc:sldChg chg="addSp delSp modSp">
        <pc:chgData name="Alireza Sedghi" userId="S::15as97@queensu.ca::b9749138-07fe-44c4-9f67-66b687b9af9c" providerId="AD" clId="Web-{290B291E-AC14-8348-E080-3307FF9D6433}" dt="2019-09-11T17:30:53.934" v="51" actId="20577"/>
        <pc:sldMkLst>
          <pc:docMk/>
          <pc:sldMk cId="2916107176" sldId="364"/>
        </pc:sldMkLst>
        <pc:spChg chg="add mod">
          <ac:chgData name="Alireza Sedghi" userId="S::15as97@queensu.ca::b9749138-07fe-44c4-9f67-66b687b9af9c" providerId="AD" clId="Web-{290B291E-AC14-8348-E080-3307FF9D6433}" dt="2019-09-11T17:30:21.856" v="21"/>
          <ac:spMkLst>
            <pc:docMk/>
            <pc:sldMk cId="2916107176" sldId="364"/>
            <ac:spMk id="7" creationId="{2B395B4F-4747-4091-9346-B4C56A5D8276}"/>
          </ac:spMkLst>
        </pc:spChg>
        <pc:spChg chg="add mod">
          <ac:chgData name="Alireza Sedghi" userId="S::15as97@queensu.ca::b9749138-07fe-44c4-9f67-66b687b9af9c" providerId="AD" clId="Web-{290B291E-AC14-8348-E080-3307FF9D6433}" dt="2019-09-11T17:30:33.169" v="25" actId="1076"/>
          <ac:spMkLst>
            <pc:docMk/>
            <pc:sldMk cId="2916107176" sldId="364"/>
            <ac:spMk id="12" creationId="{B77D7B2B-8D1D-44A8-BC1B-1C263425160E}"/>
          </ac:spMkLst>
        </pc:spChg>
        <pc:spChg chg="add mod">
          <ac:chgData name="Alireza Sedghi" userId="S::15as97@queensu.ca::b9749138-07fe-44c4-9f67-66b687b9af9c" providerId="AD" clId="Web-{290B291E-AC14-8348-E080-3307FF9D6433}" dt="2019-09-11T17:30:53.934" v="51" actId="20577"/>
          <ac:spMkLst>
            <pc:docMk/>
            <pc:sldMk cId="2916107176" sldId="364"/>
            <ac:spMk id="14" creationId="{DB61F503-5FDC-4F20-8B68-88F4F05A86F8}"/>
          </ac:spMkLst>
        </pc:spChg>
        <pc:picChg chg="del">
          <ac:chgData name="Alireza Sedghi" userId="S::15as97@queensu.ca::b9749138-07fe-44c4-9f67-66b687b9af9c" providerId="AD" clId="Web-{290B291E-AC14-8348-E080-3307FF9D6433}" dt="2019-09-11T17:30:21.856" v="21"/>
          <ac:picMkLst>
            <pc:docMk/>
            <pc:sldMk cId="2916107176" sldId="364"/>
            <ac:picMk id="5" creationId="{CE0B981A-0D3A-44AC-A63F-59EF3E40B28A}"/>
          </ac:picMkLst>
        </pc:picChg>
        <pc:picChg chg="add">
          <ac:chgData name="Alireza Sedghi" userId="S::15as97@queensu.ca::b9749138-07fe-44c4-9f67-66b687b9af9c" providerId="AD" clId="Web-{290B291E-AC14-8348-E080-3307FF9D6433}" dt="2019-09-11T17:30:22.137" v="22"/>
          <ac:picMkLst>
            <pc:docMk/>
            <pc:sldMk cId="2916107176" sldId="364"/>
            <ac:picMk id="8" creationId="{EBD59A20-6812-4485-A81F-D02F862DC64C}"/>
          </ac:picMkLst>
        </pc:picChg>
      </pc:sldChg>
      <pc:sldChg chg="add del replId">
        <pc:chgData name="Alireza Sedghi" userId="S::15as97@queensu.ca::b9749138-07fe-44c4-9f67-66b687b9af9c" providerId="AD" clId="Web-{290B291E-AC14-8348-E080-3307FF9D6433}" dt="2019-09-11T17:32:38.560" v="56"/>
        <pc:sldMkLst>
          <pc:docMk/>
          <pc:sldMk cId="1524116533" sldId="365"/>
        </pc:sldMkLst>
      </pc:sldChg>
      <pc:sldChg chg="addSp delSp modSp new">
        <pc:chgData name="Alireza Sedghi" userId="S::15as97@queensu.ca::b9749138-07fe-44c4-9f67-66b687b9af9c" providerId="AD" clId="Web-{290B291E-AC14-8348-E080-3307FF9D6433}" dt="2019-09-11T17:32:46.357" v="74" actId="20577"/>
        <pc:sldMkLst>
          <pc:docMk/>
          <pc:sldMk cId="3092341792" sldId="365"/>
        </pc:sldMkLst>
        <pc:spChg chg="mod">
          <ac:chgData name="Alireza Sedghi" userId="S::15as97@queensu.ca::b9749138-07fe-44c4-9f67-66b687b9af9c" providerId="AD" clId="Web-{290B291E-AC14-8348-E080-3307FF9D6433}" dt="2019-09-11T17:32:46.357" v="74" actId="20577"/>
          <ac:spMkLst>
            <pc:docMk/>
            <pc:sldMk cId="3092341792" sldId="365"/>
            <ac:spMk id="2" creationId="{4C04F1B2-853C-40FD-B1A5-52C0BA77E46F}"/>
          </ac:spMkLst>
        </pc:spChg>
        <pc:spChg chg="del">
          <ac:chgData name="Alireza Sedghi" userId="S::15as97@queensu.ca::b9749138-07fe-44c4-9f67-66b687b9af9c" providerId="AD" clId="Web-{290B291E-AC14-8348-E080-3307FF9D6433}" dt="2019-09-11T17:32:41.653" v="58"/>
          <ac:spMkLst>
            <pc:docMk/>
            <pc:sldMk cId="3092341792" sldId="365"/>
            <ac:spMk id="3" creationId="{4EC49793-1DEF-488F-A51B-D16A308EE95F}"/>
          </ac:spMkLst>
        </pc:spChg>
        <pc:picChg chg="add mod ord">
          <ac:chgData name="Alireza Sedghi" userId="S::15as97@queensu.ca::b9749138-07fe-44c4-9f67-66b687b9af9c" providerId="AD" clId="Web-{290B291E-AC14-8348-E080-3307FF9D6433}" dt="2019-09-11T17:32:42.919" v="59" actId="1076"/>
          <ac:picMkLst>
            <pc:docMk/>
            <pc:sldMk cId="3092341792" sldId="365"/>
            <ac:picMk id="5" creationId="{AD1887EF-57B6-4FE0-9126-4DF813FF3B07}"/>
          </ac:picMkLst>
        </pc:picChg>
      </pc:sldChg>
      <pc:sldChg chg="addSp delSp modSp add replId">
        <pc:chgData name="Alireza Sedghi" userId="S::15as97@queensu.ca::b9749138-07fe-44c4-9f67-66b687b9af9c" providerId="AD" clId="Web-{290B291E-AC14-8348-E080-3307FF9D6433}" dt="2019-09-11T17:35:37.685" v="111" actId="1076"/>
        <pc:sldMkLst>
          <pc:docMk/>
          <pc:sldMk cId="4004775889" sldId="366"/>
        </pc:sldMkLst>
        <pc:picChg chg="add mod">
          <ac:chgData name="Alireza Sedghi" userId="S::15as97@queensu.ca::b9749138-07fe-44c4-9f67-66b687b9af9c" providerId="AD" clId="Web-{290B291E-AC14-8348-E080-3307FF9D6433}" dt="2019-09-11T17:35:37.685" v="111" actId="1076"/>
          <ac:picMkLst>
            <pc:docMk/>
            <pc:sldMk cId="4004775889" sldId="366"/>
            <ac:picMk id="3" creationId="{6EEAEF55-A5BC-44F2-A589-DC3975C57EB3}"/>
          </ac:picMkLst>
        </pc:picChg>
        <pc:picChg chg="del">
          <ac:chgData name="Alireza Sedghi" userId="S::15as97@queensu.ca::b9749138-07fe-44c4-9f67-66b687b9af9c" providerId="AD" clId="Web-{290B291E-AC14-8348-E080-3307FF9D6433}" dt="2019-09-11T17:35:28.951" v="106"/>
          <ac:picMkLst>
            <pc:docMk/>
            <pc:sldMk cId="4004775889" sldId="366"/>
            <ac:picMk id="26626" creationId="{F8D0E3CD-3345-6C41-843B-125AA1DA84B8}"/>
          </ac:picMkLst>
        </pc:picChg>
      </pc:sldChg>
      <pc:sldChg chg="addSp delSp modSp new">
        <pc:chgData name="Alireza Sedghi" userId="S::15as97@queensu.ca::b9749138-07fe-44c4-9f67-66b687b9af9c" providerId="AD" clId="Web-{290B291E-AC14-8348-E080-3307FF9D6433}" dt="2019-09-11T17:36:05.217" v="129" actId="14100"/>
        <pc:sldMkLst>
          <pc:docMk/>
          <pc:sldMk cId="4122644917" sldId="367"/>
        </pc:sldMkLst>
        <pc:spChg chg="mod">
          <ac:chgData name="Alireza Sedghi" userId="S::15as97@queensu.ca::b9749138-07fe-44c4-9f67-66b687b9af9c" providerId="AD" clId="Web-{290B291E-AC14-8348-E080-3307FF9D6433}" dt="2019-09-11T17:35:53.420" v="122" actId="20577"/>
          <ac:spMkLst>
            <pc:docMk/>
            <pc:sldMk cId="4122644917" sldId="367"/>
            <ac:spMk id="2" creationId="{79E32AE8-6B04-449B-BCF2-12EA786B6979}"/>
          </ac:spMkLst>
        </pc:spChg>
        <pc:spChg chg="del">
          <ac:chgData name="Alireza Sedghi" userId="S::15as97@queensu.ca::b9749138-07fe-44c4-9f67-66b687b9af9c" providerId="AD" clId="Web-{290B291E-AC14-8348-E080-3307FF9D6433}" dt="2019-09-11T17:35:50.232" v="113"/>
          <ac:spMkLst>
            <pc:docMk/>
            <pc:sldMk cId="4122644917" sldId="367"/>
            <ac:spMk id="3" creationId="{105D670F-5D81-4540-B061-CE4BB02A4133}"/>
          </ac:spMkLst>
        </pc:spChg>
        <pc:spChg chg="add del mod">
          <ac:chgData name="Alireza Sedghi" userId="S::15as97@queensu.ca::b9749138-07fe-44c4-9f67-66b687b9af9c" providerId="AD" clId="Web-{290B291E-AC14-8348-E080-3307FF9D6433}" dt="2019-09-11T17:35:59.561" v="126"/>
          <ac:spMkLst>
            <pc:docMk/>
            <pc:sldMk cId="4122644917" sldId="367"/>
            <ac:spMk id="8" creationId="{F36A8A5F-C7AF-4B5A-BEE5-9656F736DD62}"/>
          </ac:spMkLst>
        </pc:spChg>
        <pc:picChg chg="add del mod ord">
          <ac:chgData name="Alireza Sedghi" userId="S::15as97@queensu.ca::b9749138-07fe-44c4-9f67-66b687b9af9c" providerId="AD" clId="Web-{290B291E-AC14-8348-E080-3307FF9D6433}" dt="2019-09-11T17:35:57.357" v="125"/>
          <ac:picMkLst>
            <pc:docMk/>
            <pc:sldMk cId="4122644917" sldId="367"/>
            <ac:picMk id="5" creationId="{F5A604F0-5F47-45D6-8DC9-6D14DD5F3BFB}"/>
          </ac:picMkLst>
        </pc:picChg>
        <pc:picChg chg="add mod">
          <ac:chgData name="Alireza Sedghi" userId="S::15as97@queensu.ca::b9749138-07fe-44c4-9f67-66b687b9af9c" providerId="AD" clId="Web-{290B291E-AC14-8348-E080-3307FF9D6433}" dt="2019-09-11T17:36:05.217" v="129" actId="14100"/>
          <ac:picMkLst>
            <pc:docMk/>
            <pc:sldMk cId="4122644917" sldId="367"/>
            <ac:picMk id="9" creationId="{082632F9-9952-4731-8ABA-6D606DF1EB26}"/>
          </ac:picMkLst>
        </pc:picChg>
      </pc:sldChg>
      <pc:sldChg chg="addSp delSp modSp new ord">
        <pc:chgData name="Alireza Sedghi" userId="S::15as97@queensu.ca::b9749138-07fe-44c4-9f67-66b687b9af9c" providerId="AD" clId="Web-{290B291E-AC14-8348-E080-3307FF9D6433}" dt="2019-09-11T18:15:25.007" v="950"/>
        <pc:sldMkLst>
          <pc:docMk/>
          <pc:sldMk cId="2376433894" sldId="368"/>
        </pc:sldMkLst>
        <pc:spChg chg="mod">
          <ac:chgData name="Alireza Sedghi" userId="S::15as97@queensu.ca::b9749138-07fe-44c4-9f67-66b687b9af9c" providerId="AD" clId="Web-{290B291E-AC14-8348-E080-3307FF9D6433}" dt="2019-09-11T17:43:40.078" v="202" actId="20577"/>
          <ac:spMkLst>
            <pc:docMk/>
            <pc:sldMk cId="2376433894" sldId="368"/>
            <ac:spMk id="2" creationId="{1598E183-C91A-4B22-A154-7317E6DB5CEC}"/>
          </ac:spMkLst>
        </pc:spChg>
        <pc:spChg chg="del">
          <ac:chgData name="Alireza Sedghi" userId="S::15as97@queensu.ca::b9749138-07fe-44c4-9f67-66b687b9af9c" providerId="AD" clId="Web-{290B291E-AC14-8348-E080-3307FF9D6433}" dt="2019-09-11T17:42:41.453" v="134"/>
          <ac:spMkLst>
            <pc:docMk/>
            <pc:sldMk cId="2376433894" sldId="368"/>
            <ac:spMk id="3" creationId="{4768BD76-109F-411C-BD09-D4F1DC62952F}"/>
          </ac:spMkLst>
        </pc:spChg>
        <pc:spChg chg="add mod">
          <ac:chgData name="Alireza Sedghi" userId="S::15as97@queensu.ca::b9749138-07fe-44c4-9f67-66b687b9af9c" providerId="AD" clId="Web-{290B291E-AC14-8348-E080-3307FF9D6433}" dt="2019-09-11T17:46:09.891" v="646" actId="14100"/>
          <ac:spMkLst>
            <pc:docMk/>
            <pc:sldMk cId="2376433894" sldId="368"/>
            <ac:spMk id="10" creationId="{31FF748E-08B8-41E8-8671-E6FBFCB428CF}"/>
          </ac:spMkLst>
        </pc:spChg>
        <pc:spChg chg="add mod">
          <ac:chgData name="Alireza Sedghi" userId="S::15as97@queensu.ca::b9749138-07fe-44c4-9f67-66b687b9af9c" providerId="AD" clId="Web-{290B291E-AC14-8348-E080-3307FF9D6433}" dt="2019-09-11T17:45:54.907" v="642" actId="20577"/>
          <ac:spMkLst>
            <pc:docMk/>
            <pc:sldMk cId="2376433894" sldId="368"/>
            <ac:spMk id="12" creationId="{40B1D687-7E8A-4392-B720-5BA7C40E5DB6}"/>
          </ac:spMkLst>
        </pc:spChg>
        <pc:picChg chg="add mod ord">
          <ac:chgData name="Alireza Sedghi" userId="S::15as97@queensu.ca::b9749138-07fe-44c4-9f67-66b687b9af9c" providerId="AD" clId="Web-{290B291E-AC14-8348-E080-3307FF9D6433}" dt="2019-09-11T17:46:13.672" v="647" actId="1076"/>
          <ac:picMkLst>
            <pc:docMk/>
            <pc:sldMk cId="2376433894" sldId="368"/>
            <ac:picMk id="5" creationId="{2234D373-7169-4BFF-A5F8-08F1AEF5B677}"/>
          </ac:picMkLst>
        </pc:picChg>
        <pc:picChg chg="add mod modCrop">
          <ac:chgData name="Alireza Sedghi" userId="S::15as97@queensu.ca::b9749138-07fe-44c4-9f67-66b687b9af9c" providerId="AD" clId="Web-{290B291E-AC14-8348-E080-3307FF9D6433}" dt="2019-09-11T17:46:18.625" v="648" actId="1076"/>
          <ac:picMkLst>
            <pc:docMk/>
            <pc:sldMk cId="2376433894" sldId="368"/>
            <ac:picMk id="7" creationId="{6DF79550-A12F-4541-B87D-C0575EC49624}"/>
          </ac:picMkLst>
        </pc:picChg>
      </pc:sldChg>
      <pc:sldChg chg="addSp delSp modSp add ord replId">
        <pc:chgData name="Alireza Sedghi" userId="S::15as97@queensu.ca::b9749138-07fe-44c4-9f67-66b687b9af9c" providerId="AD" clId="Web-{290B291E-AC14-8348-E080-3307FF9D6433}" dt="2019-09-11T18:15:25.007" v="949"/>
        <pc:sldMkLst>
          <pc:docMk/>
          <pc:sldMk cId="4107246438" sldId="369"/>
        </pc:sldMkLst>
        <pc:spChg chg="add del mod">
          <ac:chgData name="Alireza Sedghi" userId="S::15as97@queensu.ca::b9749138-07fe-44c4-9f67-66b687b9af9c" providerId="AD" clId="Web-{290B291E-AC14-8348-E080-3307FF9D6433}" dt="2019-09-11T17:46:47.594" v="654"/>
          <ac:spMkLst>
            <pc:docMk/>
            <pc:sldMk cId="4107246438" sldId="369"/>
            <ac:spMk id="6" creationId="{AE5A91BF-6F2B-4734-9FDC-5A6915E858B9}"/>
          </ac:spMkLst>
        </pc:spChg>
        <pc:spChg chg="del">
          <ac:chgData name="Alireza Sedghi" userId="S::15as97@queensu.ca::b9749138-07fe-44c4-9f67-66b687b9af9c" providerId="AD" clId="Web-{290B291E-AC14-8348-E080-3307FF9D6433}" dt="2019-09-11T17:46:44.422" v="650"/>
          <ac:spMkLst>
            <pc:docMk/>
            <pc:sldMk cId="4107246438" sldId="369"/>
            <ac:spMk id="10" creationId="{31FF748E-08B8-41E8-8671-E6FBFCB428CF}"/>
          </ac:spMkLst>
        </pc:spChg>
        <pc:spChg chg="del">
          <ac:chgData name="Alireza Sedghi" userId="S::15as97@queensu.ca::b9749138-07fe-44c4-9f67-66b687b9af9c" providerId="AD" clId="Web-{290B291E-AC14-8348-E080-3307FF9D6433}" dt="2019-09-11T17:46:45.625" v="651"/>
          <ac:spMkLst>
            <pc:docMk/>
            <pc:sldMk cId="4107246438" sldId="369"/>
            <ac:spMk id="12" creationId="{40B1D687-7E8A-4392-B720-5BA7C40E5DB6}"/>
          </ac:spMkLst>
        </pc:spChg>
        <pc:picChg chg="del">
          <ac:chgData name="Alireza Sedghi" userId="S::15as97@queensu.ca::b9749138-07fe-44c4-9f67-66b687b9af9c" providerId="AD" clId="Web-{290B291E-AC14-8348-E080-3307FF9D6433}" dt="2019-09-11T17:46:46.219" v="652"/>
          <ac:picMkLst>
            <pc:docMk/>
            <pc:sldMk cId="4107246438" sldId="369"/>
            <ac:picMk id="5" creationId="{2234D373-7169-4BFF-A5F8-08F1AEF5B677}"/>
          </ac:picMkLst>
        </pc:picChg>
        <pc:picChg chg="del">
          <ac:chgData name="Alireza Sedghi" userId="S::15as97@queensu.ca::b9749138-07fe-44c4-9f67-66b687b9af9c" providerId="AD" clId="Web-{290B291E-AC14-8348-E080-3307FF9D6433}" dt="2019-09-11T17:46:46.438" v="653"/>
          <ac:picMkLst>
            <pc:docMk/>
            <pc:sldMk cId="4107246438" sldId="369"/>
            <ac:picMk id="7" creationId="{6DF79550-A12F-4541-B87D-C0575EC49624}"/>
          </ac:picMkLst>
        </pc:picChg>
        <pc:picChg chg="add mod ord">
          <ac:chgData name="Alireza Sedghi" userId="S::15as97@queensu.ca::b9749138-07fe-44c4-9f67-66b687b9af9c" providerId="AD" clId="Web-{290B291E-AC14-8348-E080-3307FF9D6433}" dt="2019-09-11T17:46:54.735" v="659" actId="1076"/>
          <ac:picMkLst>
            <pc:docMk/>
            <pc:sldMk cId="4107246438" sldId="369"/>
            <ac:picMk id="8" creationId="{44099F9C-FCAC-4998-894D-00BF1D7DF09B}"/>
          </ac:picMkLst>
        </pc:picChg>
      </pc:sldChg>
      <pc:sldChg chg="addSp delSp modSp add ord replId">
        <pc:chgData name="Alireza Sedghi" userId="S::15as97@queensu.ca::b9749138-07fe-44c4-9f67-66b687b9af9c" providerId="AD" clId="Web-{290B291E-AC14-8348-E080-3307FF9D6433}" dt="2019-09-11T18:15:25.007" v="948"/>
        <pc:sldMkLst>
          <pc:docMk/>
          <pc:sldMk cId="2401714533" sldId="370"/>
        </pc:sldMkLst>
        <pc:spChg chg="add del mod">
          <ac:chgData name="Alireza Sedghi" userId="S::15as97@queensu.ca::b9749138-07fe-44c4-9f67-66b687b9af9c" providerId="AD" clId="Web-{290B291E-AC14-8348-E080-3307FF9D6433}" dt="2019-09-11T17:47:10.360" v="662"/>
          <ac:spMkLst>
            <pc:docMk/>
            <pc:sldMk cId="2401714533" sldId="370"/>
            <ac:spMk id="5" creationId="{2D6316D8-63BC-41ED-A69C-10EE9DA60FBA}"/>
          </ac:spMkLst>
        </pc:spChg>
        <pc:spChg chg="add mod">
          <ac:chgData name="Alireza Sedghi" userId="S::15as97@queensu.ca::b9749138-07fe-44c4-9f67-66b687b9af9c" providerId="AD" clId="Web-{290B291E-AC14-8348-E080-3307FF9D6433}" dt="2019-09-11T17:47:36.985" v="683" actId="20577"/>
          <ac:spMkLst>
            <pc:docMk/>
            <pc:sldMk cId="2401714533" sldId="370"/>
            <ac:spMk id="9" creationId="{3D6B5266-3E87-441D-95D1-F906740AEBE5}"/>
          </ac:spMkLst>
        </pc:spChg>
        <pc:spChg chg="add del mod">
          <ac:chgData name="Alireza Sedghi" userId="S::15as97@queensu.ca::b9749138-07fe-44c4-9f67-66b687b9af9c" providerId="AD" clId="Web-{290B291E-AC14-8348-E080-3307FF9D6433}" dt="2019-09-11T17:48:11.313" v="690"/>
          <ac:spMkLst>
            <pc:docMk/>
            <pc:sldMk cId="2401714533" sldId="370"/>
            <ac:spMk id="10" creationId="{6835A0F7-30E3-4900-95BE-EE377564E715}"/>
          </ac:spMkLst>
        </pc:spChg>
        <pc:spChg chg="add del mod">
          <ac:chgData name="Alireza Sedghi" userId="S::15as97@queensu.ca::b9749138-07fe-44c4-9f67-66b687b9af9c" providerId="AD" clId="Web-{290B291E-AC14-8348-E080-3307FF9D6433}" dt="2019-09-11T17:48:22.204" v="697"/>
          <ac:spMkLst>
            <pc:docMk/>
            <pc:sldMk cId="2401714533" sldId="370"/>
            <ac:spMk id="11" creationId="{E1E68609-0B83-47DB-9A54-4AD0300B2AAD}"/>
          </ac:spMkLst>
        </pc:spChg>
        <pc:picChg chg="add mod ord">
          <ac:chgData name="Alireza Sedghi" userId="S::15as97@queensu.ca::b9749138-07fe-44c4-9f67-66b687b9af9c" providerId="AD" clId="Web-{290B291E-AC14-8348-E080-3307FF9D6433}" dt="2019-09-11T17:47:39.594" v="686" actId="1076"/>
          <ac:picMkLst>
            <pc:docMk/>
            <pc:sldMk cId="2401714533" sldId="370"/>
            <ac:picMk id="6" creationId="{93509D6B-66CC-4360-8A38-A5EE8753395A}"/>
          </ac:picMkLst>
        </pc:picChg>
        <pc:picChg chg="del">
          <ac:chgData name="Alireza Sedghi" userId="S::15as97@queensu.ca::b9749138-07fe-44c4-9f67-66b687b9af9c" providerId="AD" clId="Web-{290B291E-AC14-8348-E080-3307FF9D6433}" dt="2019-09-11T17:47:09.219" v="661"/>
          <ac:picMkLst>
            <pc:docMk/>
            <pc:sldMk cId="2401714533" sldId="370"/>
            <ac:picMk id="8" creationId="{44099F9C-FCAC-4998-894D-00BF1D7DF09B}"/>
          </ac:picMkLst>
        </pc:picChg>
      </pc:sldChg>
      <pc:sldChg chg="addSp delSp modSp add replId">
        <pc:chgData name="Alireza Sedghi" userId="S::15as97@queensu.ca::b9749138-07fe-44c4-9f67-66b687b9af9c" providerId="AD" clId="Web-{290B291E-AC14-8348-E080-3307FF9D6433}" dt="2019-09-11T18:40:22.668" v="1293" actId="1076"/>
        <pc:sldMkLst>
          <pc:docMk/>
          <pc:sldMk cId="2091690919" sldId="371"/>
        </pc:sldMkLst>
        <pc:spChg chg="del">
          <ac:chgData name="Alireza Sedghi" userId="S::15as97@queensu.ca::b9749138-07fe-44c4-9f67-66b687b9af9c" providerId="AD" clId="Web-{290B291E-AC14-8348-E080-3307FF9D6433}" dt="2019-09-11T18:09:42.443" v="890"/>
          <ac:spMkLst>
            <pc:docMk/>
            <pc:sldMk cId="2091690919" sldId="371"/>
            <ac:spMk id="5" creationId="{00000000-0000-0000-0000-000000000000}"/>
          </ac:spMkLst>
        </pc:spChg>
        <pc:spChg chg="add mod">
          <ac:chgData name="Alireza Sedghi" userId="S::15as97@queensu.ca::b9749138-07fe-44c4-9f67-66b687b9af9c" providerId="AD" clId="Web-{290B291E-AC14-8348-E080-3307FF9D6433}" dt="2019-09-11T18:11:44.865" v="930" actId="14100"/>
          <ac:spMkLst>
            <pc:docMk/>
            <pc:sldMk cId="2091690919" sldId="371"/>
            <ac:spMk id="8" creationId="{40B916D5-F406-4BA6-9606-65D364FC4661}"/>
          </ac:spMkLst>
        </pc:spChg>
        <pc:spChg chg="del">
          <ac:chgData name="Alireza Sedghi" userId="S::15as97@queensu.ca::b9749138-07fe-44c4-9f67-66b687b9af9c" providerId="AD" clId="Web-{290B291E-AC14-8348-E080-3307FF9D6433}" dt="2019-09-11T18:09:40.662" v="889"/>
          <ac:spMkLst>
            <pc:docMk/>
            <pc:sldMk cId="2091690919" sldId="371"/>
            <ac:spMk id="9" creationId="{4DA71B93-EFC9-9049-91C9-33E1727D49BD}"/>
          </ac:spMkLst>
        </pc:spChg>
        <pc:spChg chg="add del mod">
          <ac:chgData name="Alireza Sedghi" userId="S::15as97@queensu.ca::b9749138-07fe-44c4-9f67-66b687b9af9c" providerId="AD" clId="Web-{290B291E-AC14-8348-E080-3307FF9D6433}" dt="2019-09-11T18:11:40.006" v="925"/>
          <ac:spMkLst>
            <pc:docMk/>
            <pc:sldMk cId="2091690919" sldId="371"/>
            <ac:spMk id="15" creationId="{0ECC43C3-3208-449E-987D-46C1232795AF}"/>
          </ac:spMkLst>
        </pc:spChg>
        <pc:picChg chg="add mod">
          <ac:chgData name="Alireza Sedghi" userId="S::15as97@queensu.ca::b9749138-07fe-44c4-9f67-66b687b9af9c" providerId="AD" clId="Web-{290B291E-AC14-8348-E080-3307FF9D6433}" dt="2019-09-11T18:40:22.668" v="1293" actId="1076"/>
          <ac:picMkLst>
            <pc:docMk/>
            <pc:sldMk cId="2091690919" sldId="371"/>
            <ac:picMk id="3" creationId="{6515E7B8-F950-41B7-BF31-75C2B36CD99A}"/>
          </ac:picMkLst>
        </pc:picChg>
        <pc:picChg chg="del">
          <ac:chgData name="Alireza Sedghi" userId="S::15as97@queensu.ca::b9749138-07fe-44c4-9f67-66b687b9af9c" providerId="AD" clId="Web-{290B291E-AC14-8348-E080-3307FF9D6433}" dt="2019-09-11T18:09:32.928" v="887"/>
          <ac:picMkLst>
            <pc:docMk/>
            <pc:sldMk cId="2091690919" sldId="371"/>
            <ac:picMk id="7" creationId="{02021888-EC9E-434B-9928-99C90E5F1323}"/>
          </ac:picMkLst>
        </pc:picChg>
        <pc:picChg chg="add del mod">
          <ac:chgData name="Alireza Sedghi" userId="S::15as97@queensu.ca::b9749138-07fe-44c4-9f67-66b687b9af9c" providerId="AD" clId="Web-{290B291E-AC14-8348-E080-3307FF9D6433}" dt="2019-09-11T18:11:12.537" v="912"/>
          <ac:picMkLst>
            <pc:docMk/>
            <pc:sldMk cId="2091690919" sldId="371"/>
            <ac:picMk id="10" creationId="{68F48C87-FB6C-4B36-A10F-49179056E245}"/>
          </ac:picMkLst>
        </pc:picChg>
        <pc:picChg chg="del">
          <ac:chgData name="Alireza Sedghi" userId="S::15as97@queensu.ca::b9749138-07fe-44c4-9f67-66b687b9af9c" providerId="AD" clId="Web-{290B291E-AC14-8348-E080-3307FF9D6433}" dt="2019-09-11T18:09:35.443" v="888"/>
          <ac:picMkLst>
            <pc:docMk/>
            <pc:sldMk cId="2091690919" sldId="371"/>
            <ac:picMk id="11" creationId="{24D92B39-C9F0-AD48-8A36-976EFD547220}"/>
          </ac:picMkLst>
        </pc:picChg>
        <pc:picChg chg="add del mod">
          <ac:chgData name="Alireza Sedghi" userId="S::15as97@queensu.ca::b9749138-07fe-44c4-9f67-66b687b9af9c" providerId="AD" clId="Web-{290B291E-AC14-8348-E080-3307FF9D6433}" dt="2019-09-11T18:11:28.818" v="918"/>
          <ac:picMkLst>
            <pc:docMk/>
            <pc:sldMk cId="2091690919" sldId="371"/>
            <ac:picMk id="13" creationId="{DE948785-C9E2-48E4-92F5-C36187FE3CF0}"/>
          </ac:picMkLst>
        </pc:picChg>
      </pc:sldChg>
      <pc:sldChg chg="addSp delSp modSp new">
        <pc:chgData name="Alireza Sedghi" userId="S::15as97@queensu.ca::b9749138-07fe-44c4-9f67-66b687b9af9c" providerId="AD" clId="Web-{290B291E-AC14-8348-E080-3307FF9D6433}" dt="2019-09-11T18:07:35.224" v="865" actId="20577"/>
        <pc:sldMkLst>
          <pc:docMk/>
          <pc:sldMk cId="1721739231" sldId="372"/>
        </pc:sldMkLst>
        <pc:spChg chg="mod">
          <ac:chgData name="Alireza Sedghi" userId="S::15as97@queensu.ca::b9749138-07fe-44c4-9f67-66b687b9af9c" providerId="AD" clId="Web-{290B291E-AC14-8348-E080-3307FF9D6433}" dt="2019-09-11T18:07:35.224" v="865" actId="20577"/>
          <ac:spMkLst>
            <pc:docMk/>
            <pc:sldMk cId="1721739231" sldId="372"/>
            <ac:spMk id="2" creationId="{DBC12C5E-0195-4FE9-AE9A-DC1322EA1715}"/>
          </ac:spMkLst>
        </pc:spChg>
        <pc:spChg chg="del">
          <ac:chgData name="Alireza Sedghi" userId="S::15as97@queensu.ca::b9749138-07fe-44c4-9f67-66b687b9af9c" providerId="AD" clId="Web-{290B291E-AC14-8348-E080-3307FF9D6433}" dt="2019-09-11T18:06:34.692" v="813"/>
          <ac:spMkLst>
            <pc:docMk/>
            <pc:sldMk cId="1721739231" sldId="372"/>
            <ac:spMk id="3" creationId="{6A5FB6D5-A001-44EC-AC08-276E7E7BB8AB}"/>
          </ac:spMkLst>
        </pc:spChg>
        <pc:spChg chg="add mod">
          <ac:chgData name="Alireza Sedghi" userId="S::15as97@queensu.ca::b9749138-07fe-44c4-9f67-66b687b9af9c" providerId="AD" clId="Web-{290B291E-AC14-8348-E080-3307FF9D6433}" dt="2019-09-11T18:07:11.692" v="834" actId="1076"/>
          <ac:spMkLst>
            <pc:docMk/>
            <pc:sldMk cId="1721739231" sldId="372"/>
            <ac:spMk id="5" creationId="{3D56FAB2-03D2-4C85-B8DB-561CE0BBB38C}"/>
          </ac:spMkLst>
        </pc:spChg>
        <pc:spChg chg="add mod">
          <ac:chgData name="Alireza Sedghi" userId="S::15as97@queensu.ca::b9749138-07fe-44c4-9f67-66b687b9af9c" providerId="AD" clId="Web-{290B291E-AC14-8348-E080-3307FF9D6433}" dt="2019-09-11T18:07:11.599" v="828" actId="1076"/>
          <ac:spMkLst>
            <pc:docMk/>
            <pc:sldMk cId="1721739231" sldId="372"/>
            <ac:spMk id="11" creationId="{934608E4-FB80-43C9-94DA-AB9EB5FEB7EE}"/>
          </ac:spMkLst>
        </pc:spChg>
        <pc:spChg chg="add mod">
          <ac:chgData name="Alireza Sedghi" userId="S::15as97@queensu.ca::b9749138-07fe-44c4-9f67-66b687b9af9c" providerId="AD" clId="Web-{290B291E-AC14-8348-E080-3307FF9D6433}" dt="2019-09-11T18:07:11.614" v="829" actId="1076"/>
          <ac:spMkLst>
            <pc:docMk/>
            <pc:sldMk cId="1721739231" sldId="372"/>
            <ac:spMk id="12" creationId="{BECD0AA2-66C9-4310-9FF4-034A021703EB}"/>
          </ac:spMkLst>
        </pc:spChg>
        <pc:spChg chg="add mod">
          <ac:chgData name="Alireza Sedghi" userId="S::15as97@queensu.ca::b9749138-07fe-44c4-9f67-66b687b9af9c" providerId="AD" clId="Web-{290B291E-AC14-8348-E080-3307FF9D6433}" dt="2019-09-11T18:07:11.630" v="831" actId="1076"/>
          <ac:spMkLst>
            <pc:docMk/>
            <pc:sldMk cId="1721739231" sldId="372"/>
            <ac:spMk id="14" creationId="{97D1D3E3-5DE8-4483-9BFA-7876E8E9809C}"/>
          </ac:spMkLst>
        </pc:spChg>
        <pc:spChg chg="add mod">
          <ac:chgData name="Alireza Sedghi" userId="S::15as97@queensu.ca::b9749138-07fe-44c4-9f67-66b687b9af9c" providerId="AD" clId="Web-{290B291E-AC14-8348-E080-3307FF9D6433}" dt="2019-09-11T18:07:11.645" v="832" actId="1076"/>
          <ac:spMkLst>
            <pc:docMk/>
            <pc:sldMk cId="1721739231" sldId="372"/>
            <ac:spMk id="15" creationId="{5E2B4302-DE9C-4C8F-85F9-3A597C441724}"/>
          </ac:spMkLst>
        </pc:spChg>
        <pc:spChg chg="add mod">
          <ac:chgData name="Alireza Sedghi" userId="S::15as97@queensu.ca::b9749138-07fe-44c4-9f67-66b687b9af9c" providerId="AD" clId="Web-{290B291E-AC14-8348-E080-3307FF9D6433}" dt="2019-09-11T18:07:11.739" v="836" actId="1076"/>
          <ac:spMkLst>
            <pc:docMk/>
            <pc:sldMk cId="1721739231" sldId="372"/>
            <ac:spMk id="16" creationId="{58ABF382-BB36-4317-A689-40259D5EB372}"/>
          </ac:spMkLst>
        </pc:spChg>
        <pc:spChg chg="add mod">
          <ac:chgData name="Alireza Sedghi" userId="S::15as97@queensu.ca::b9749138-07fe-44c4-9f67-66b687b9af9c" providerId="AD" clId="Web-{290B291E-AC14-8348-E080-3307FF9D6433}" dt="2019-09-11T18:07:11.755" v="837" actId="1076"/>
          <ac:spMkLst>
            <pc:docMk/>
            <pc:sldMk cId="1721739231" sldId="372"/>
            <ac:spMk id="17" creationId="{A4078409-3265-47C8-8DDC-EA2C3C0A6933}"/>
          </ac:spMkLst>
        </pc:spChg>
        <pc:spChg chg="add mod">
          <ac:chgData name="Alireza Sedghi" userId="S::15as97@queensu.ca::b9749138-07fe-44c4-9f67-66b687b9af9c" providerId="AD" clId="Web-{290B291E-AC14-8348-E080-3307FF9D6433}" dt="2019-09-11T18:07:11.724" v="835" actId="1076"/>
          <ac:spMkLst>
            <pc:docMk/>
            <pc:sldMk cId="1721739231" sldId="372"/>
            <ac:spMk id="18" creationId="{4875CBE8-265A-4BA4-B4BD-8A832A86BBF2}"/>
          </ac:spMkLst>
        </pc:spChg>
        <pc:spChg chg="add">
          <ac:chgData name="Alireza Sedghi" userId="S::15as97@queensu.ca::b9749138-07fe-44c4-9f67-66b687b9af9c" providerId="AD" clId="Web-{290B291E-AC14-8348-E080-3307FF9D6433}" dt="2019-09-11T18:06:32.505" v="812"/>
          <ac:spMkLst>
            <pc:docMk/>
            <pc:sldMk cId="1721739231" sldId="372"/>
            <ac:spMk id="21" creationId="{C3E597F7-1C94-478D-9E8D-B42A68D3964C}"/>
          </ac:spMkLst>
        </pc:spChg>
        <pc:spChg chg="add">
          <ac:chgData name="Alireza Sedghi" userId="S::15as97@queensu.ca::b9749138-07fe-44c4-9f67-66b687b9af9c" providerId="AD" clId="Web-{290B291E-AC14-8348-E080-3307FF9D6433}" dt="2019-09-11T18:06:32.505" v="812"/>
          <ac:spMkLst>
            <pc:docMk/>
            <pc:sldMk cId="1721739231" sldId="372"/>
            <ac:spMk id="22" creationId="{6CD26962-36FE-4882-96FD-0AFB8A53F68F}"/>
          </ac:spMkLst>
        </pc:spChg>
        <pc:spChg chg="add">
          <ac:chgData name="Alireza Sedghi" userId="S::15as97@queensu.ca::b9749138-07fe-44c4-9f67-66b687b9af9c" providerId="AD" clId="Web-{290B291E-AC14-8348-E080-3307FF9D6433}" dt="2019-09-11T18:06:32.505" v="812"/>
          <ac:spMkLst>
            <pc:docMk/>
            <pc:sldMk cId="1721739231" sldId="372"/>
            <ac:spMk id="23" creationId="{E2045E02-8AA5-444A-A925-CA175E9C7567}"/>
          </ac:spMkLst>
        </pc:spChg>
        <pc:spChg chg="add">
          <ac:chgData name="Alireza Sedghi" userId="S::15as97@queensu.ca::b9749138-07fe-44c4-9f67-66b687b9af9c" providerId="AD" clId="Web-{290B291E-AC14-8348-E080-3307FF9D6433}" dt="2019-09-11T18:06:32.505" v="812"/>
          <ac:spMkLst>
            <pc:docMk/>
            <pc:sldMk cId="1721739231" sldId="372"/>
            <ac:spMk id="24" creationId="{CFAF1EB6-50C6-4CE2-9052-D84BCCDEBF9F}"/>
          </ac:spMkLst>
        </pc:spChg>
        <pc:spChg chg="add">
          <ac:chgData name="Alireza Sedghi" userId="S::15as97@queensu.ca::b9749138-07fe-44c4-9f67-66b687b9af9c" providerId="AD" clId="Web-{290B291E-AC14-8348-E080-3307FF9D6433}" dt="2019-09-11T18:06:32.505" v="812"/>
          <ac:spMkLst>
            <pc:docMk/>
            <pc:sldMk cId="1721739231" sldId="372"/>
            <ac:spMk id="25" creationId="{A407BAF3-D2DE-4E65-93AB-54C073B7F1A1}"/>
          </ac:spMkLst>
        </pc:spChg>
        <pc:spChg chg="add">
          <ac:chgData name="Alireza Sedghi" userId="S::15as97@queensu.ca::b9749138-07fe-44c4-9f67-66b687b9af9c" providerId="AD" clId="Web-{290B291E-AC14-8348-E080-3307FF9D6433}" dt="2019-09-11T18:06:32.505" v="812"/>
          <ac:spMkLst>
            <pc:docMk/>
            <pc:sldMk cId="1721739231" sldId="372"/>
            <ac:spMk id="26" creationId="{E5C2690C-6264-4E0E-88A4-BF6E7154E3A5}"/>
          </ac:spMkLst>
        </pc:spChg>
        <pc:spChg chg="add">
          <ac:chgData name="Alireza Sedghi" userId="S::15as97@queensu.ca::b9749138-07fe-44c4-9f67-66b687b9af9c" providerId="AD" clId="Web-{290B291E-AC14-8348-E080-3307FF9D6433}" dt="2019-09-11T18:06:32.505" v="812"/>
          <ac:spMkLst>
            <pc:docMk/>
            <pc:sldMk cId="1721739231" sldId="372"/>
            <ac:spMk id="27" creationId="{B1FC5EB3-40E0-41D3-B444-92DFC71D1C61}"/>
          </ac:spMkLst>
        </pc:spChg>
        <pc:spChg chg="add">
          <ac:chgData name="Alireza Sedghi" userId="S::15as97@queensu.ca::b9749138-07fe-44c4-9f67-66b687b9af9c" providerId="AD" clId="Web-{290B291E-AC14-8348-E080-3307FF9D6433}" dt="2019-09-11T18:06:32.505" v="812"/>
          <ac:spMkLst>
            <pc:docMk/>
            <pc:sldMk cId="1721739231" sldId="372"/>
            <ac:spMk id="28" creationId="{EC28977B-3154-4CCA-9E58-72EDEB9CDB8E}"/>
          </ac:spMkLst>
        </pc:spChg>
        <pc:spChg chg="add">
          <ac:chgData name="Alireza Sedghi" userId="S::15as97@queensu.ca::b9749138-07fe-44c4-9f67-66b687b9af9c" providerId="AD" clId="Web-{290B291E-AC14-8348-E080-3307FF9D6433}" dt="2019-09-11T18:06:32.505" v="812"/>
          <ac:spMkLst>
            <pc:docMk/>
            <pc:sldMk cId="1721739231" sldId="372"/>
            <ac:spMk id="29" creationId="{4007917B-1E34-4654-B9D3-DE0CB41BF801}"/>
          </ac:spMkLst>
        </pc:spChg>
        <pc:spChg chg="add">
          <ac:chgData name="Alireza Sedghi" userId="S::15as97@queensu.ca::b9749138-07fe-44c4-9f67-66b687b9af9c" providerId="AD" clId="Web-{290B291E-AC14-8348-E080-3307FF9D6433}" dt="2019-09-11T18:06:32.505" v="812"/>
          <ac:spMkLst>
            <pc:docMk/>
            <pc:sldMk cId="1721739231" sldId="372"/>
            <ac:spMk id="30" creationId="{E2678743-1380-4347-8F49-31289FBF39B6}"/>
          </ac:spMkLst>
        </pc:spChg>
        <pc:spChg chg="add">
          <ac:chgData name="Alireza Sedghi" userId="S::15as97@queensu.ca::b9749138-07fe-44c4-9f67-66b687b9af9c" providerId="AD" clId="Web-{290B291E-AC14-8348-E080-3307FF9D6433}" dt="2019-09-11T18:06:32.505" v="812"/>
          <ac:spMkLst>
            <pc:docMk/>
            <pc:sldMk cId="1721739231" sldId="372"/>
            <ac:spMk id="31" creationId="{9DA6CE89-71CB-42B5-A4F7-3E795A9C3A82}"/>
          </ac:spMkLst>
        </pc:spChg>
        <pc:spChg chg="add">
          <ac:chgData name="Alireza Sedghi" userId="S::15as97@queensu.ca::b9749138-07fe-44c4-9f67-66b687b9af9c" providerId="AD" clId="Web-{290B291E-AC14-8348-E080-3307FF9D6433}" dt="2019-09-11T18:06:32.505" v="812"/>
          <ac:spMkLst>
            <pc:docMk/>
            <pc:sldMk cId="1721739231" sldId="372"/>
            <ac:spMk id="32" creationId="{4CED06AE-FC85-46FE-B8C1-FF2F86552204}"/>
          </ac:spMkLst>
        </pc:spChg>
        <pc:spChg chg="add">
          <ac:chgData name="Alireza Sedghi" userId="S::15as97@queensu.ca::b9749138-07fe-44c4-9f67-66b687b9af9c" providerId="AD" clId="Web-{290B291E-AC14-8348-E080-3307FF9D6433}" dt="2019-09-11T18:06:32.505" v="812"/>
          <ac:spMkLst>
            <pc:docMk/>
            <pc:sldMk cId="1721739231" sldId="372"/>
            <ac:spMk id="33" creationId="{C5F756A7-6865-4701-85C2-594DF2AEA160}"/>
          </ac:spMkLst>
        </pc:spChg>
        <pc:spChg chg="add">
          <ac:chgData name="Alireza Sedghi" userId="S::15as97@queensu.ca::b9749138-07fe-44c4-9f67-66b687b9af9c" providerId="AD" clId="Web-{290B291E-AC14-8348-E080-3307FF9D6433}" dt="2019-09-11T18:06:32.505" v="812"/>
          <ac:spMkLst>
            <pc:docMk/>
            <pc:sldMk cId="1721739231" sldId="372"/>
            <ac:spMk id="34" creationId="{82449265-F9AA-49C2-BE74-8DB0A2CAAD82}"/>
          </ac:spMkLst>
        </pc:spChg>
        <pc:spChg chg="add">
          <ac:chgData name="Alireza Sedghi" userId="S::15as97@queensu.ca::b9749138-07fe-44c4-9f67-66b687b9af9c" providerId="AD" clId="Web-{290B291E-AC14-8348-E080-3307FF9D6433}" dt="2019-09-11T18:06:32.505" v="812"/>
          <ac:spMkLst>
            <pc:docMk/>
            <pc:sldMk cId="1721739231" sldId="372"/>
            <ac:spMk id="35" creationId="{0B8BC037-2788-4774-B79C-BD9BBA4DA0BB}"/>
          </ac:spMkLst>
        </pc:spChg>
        <pc:spChg chg="add">
          <ac:chgData name="Alireza Sedghi" userId="S::15as97@queensu.ca::b9749138-07fe-44c4-9f67-66b687b9af9c" providerId="AD" clId="Web-{290B291E-AC14-8348-E080-3307FF9D6433}" dt="2019-09-11T18:06:32.505" v="812"/>
          <ac:spMkLst>
            <pc:docMk/>
            <pc:sldMk cId="1721739231" sldId="372"/>
            <ac:spMk id="36" creationId="{87B5D23C-E60F-4D88-BA07-5D159AAF2013}"/>
          </ac:spMkLst>
        </pc:spChg>
        <pc:spChg chg="add">
          <ac:chgData name="Alireza Sedghi" userId="S::15as97@queensu.ca::b9749138-07fe-44c4-9f67-66b687b9af9c" providerId="AD" clId="Web-{290B291E-AC14-8348-E080-3307FF9D6433}" dt="2019-09-11T18:06:32.505" v="812"/>
          <ac:spMkLst>
            <pc:docMk/>
            <pc:sldMk cId="1721739231" sldId="372"/>
            <ac:spMk id="37" creationId="{FDD58E5B-2459-4E9E-A4D3-B677E6C56CFB}"/>
          </ac:spMkLst>
        </pc:spChg>
        <pc:spChg chg="add">
          <ac:chgData name="Alireza Sedghi" userId="S::15as97@queensu.ca::b9749138-07fe-44c4-9f67-66b687b9af9c" providerId="AD" clId="Web-{290B291E-AC14-8348-E080-3307FF9D6433}" dt="2019-09-11T18:06:32.505" v="812"/>
          <ac:spMkLst>
            <pc:docMk/>
            <pc:sldMk cId="1721739231" sldId="372"/>
            <ac:spMk id="38" creationId="{5C3EEDAA-C876-4C9E-BAFC-7BC3D85003E6}"/>
          </ac:spMkLst>
        </pc:spChg>
        <pc:spChg chg="add">
          <ac:chgData name="Alireza Sedghi" userId="S::15as97@queensu.ca::b9749138-07fe-44c4-9f67-66b687b9af9c" providerId="AD" clId="Web-{290B291E-AC14-8348-E080-3307FF9D6433}" dt="2019-09-11T18:06:32.505" v="812"/>
          <ac:spMkLst>
            <pc:docMk/>
            <pc:sldMk cId="1721739231" sldId="372"/>
            <ac:spMk id="39" creationId="{C5CDD0AE-82A5-47F9-8FBA-9A0C36A7D407}"/>
          </ac:spMkLst>
        </pc:spChg>
        <pc:spChg chg="add">
          <ac:chgData name="Alireza Sedghi" userId="S::15as97@queensu.ca::b9749138-07fe-44c4-9f67-66b687b9af9c" providerId="AD" clId="Web-{290B291E-AC14-8348-E080-3307FF9D6433}" dt="2019-09-11T18:06:32.505" v="812"/>
          <ac:spMkLst>
            <pc:docMk/>
            <pc:sldMk cId="1721739231" sldId="372"/>
            <ac:spMk id="40" creationId="{032CACEF-06D9-4642-ADD1-50C0ACEE785A}"/>
          </ac:spMkLst>
        </pc:spChg>
        <pc:spChg chg="add">
          <ac:chgData name="Alireza Sedghi" userId="S::15as97@queensu.ca::b9749138-07fe-44c4-9f67-66b687b9af9c" providerId="AD" clId="Web-{290B291E-AC14-8348-E080-3307FF9D6433}" dt="2019-09-11T18:06:32.505" v="812"/>
          <ac:spMkLst>
            <pc:docMk/>
            <pc:sldMk cId="1721739231" sldId="372"/>
            <ac:spMk id="41" creationId="{FD26ECAE-7B0B-4F60-90B6-E6E2427CE324}"/>
          </ac:spMkLst>
        </pc:spChg>
        <pc:spChg chg="add">
          <ac:chgData name="Alireza Sedghi" userId="S::15as97@queensu.ca::b9749138-07fe-44c4-9f67-66b687b9af9c" providerId="AD" clId="Web-{290B291E-AC14-8348-E080-3307FF9D6433}" dt="2019-09-11T18:06:32.505" v="812"/>
          <ac:spMkLst>
            <pc:docMk/>
            <pc:sldMk cId="1721739231" sldId="372"/>
            <ac:spMk id="42" creationId="{91BA1A19-7A5D-4A6E-A34E-66CE0EAFF24D}"/>
          </ac:spMkLst>
        </pc:spChg>
        <pc:spChg chg="add">
          <ac:chgData name="Alireza Sedghi" userId="S::15as97@queensu.ca::b9749138-07fe-44c4-9f67-66b687b9af9c" providerId="AD" clId="Web-{290B291E-AC14-8348-E080-3307FF9D6433}" dt="2019-09-11T18:06:32.505" v="812"/>
          <ac:spMkLst>
            <pc:docMk/>
            <pc:sldMk cId="1721739231" sldId="372"/>
            <ac:spMk id="43" creationId="{F56FD6C8-87F0-4716-95D8-E6705EF5D2D0}"/>
          </ac:spMkLst>
        </pc:spChg>
        <pc:spChg chg="add">
          <ac:chgData name="Alireza Sedghi" userId="S::15as97@queensu.ca::b9749138-07fe-44c4-9f67-66b687b9af9c" providerId="AD" clId="Web-{290B291E-AC14-8348-E080-3307FF9D6433}" dt="2019-09-11T18:06:32.505" v="812"/>
          <ac:spMkLst>
            <pc:docMk/>
            <pc:sldMk cId="1721739231" sldId="372"/>
            <ac:spMk id="44" creationId="{FDBDE980-3544-45E9-948B-A8B0918E93F2}"/>
          </ac:spMkLst>
        </pc:spChg>
        <pc:grpChg chg="add mod">
          <ac:chgData name="Alireza Sedghi" userId="S::15as97@queensu.ca::b9749138-07fe-44c4-9f67-66b687b9af9c" providerId="AD" clId="Web-{290B291E-AC14-8348-E080-3307FF9D6433}" dt="2019-09-11T18:07:11.583" v="827" actId="1076"/>
          <ac:grpSpMkLst>
            <pc:docMk/>
            <pc:sldMk cId="1721739231" sldId="372"/>
            <ac:grpSpMk id="10" creationId="{D8769F7A-DCFE-423B-93A5-73A2C9536ED6}"/>
          </ac:grpSpMkLst>
        </pc:grpChg>
        <pc:grpChg chg="add mod">
          <ac:chgData name="Alireza Sedghi" userId="S::15as97@queensu.ca::b9749138-07fe-44c4-9f67-66b687b9af9c" providerId="AD" clId="Web-{290B291E-AC14-8348-E080-3307FF9D6433}" dt="2019-09-11T18:07:11.677" v="833" actId="1076"/>
          <ac:grpSpMkLst>
            <pc:docMk/>
            <pc:sldMk cId="1721739231" sldId="372"/>
            <ac:grpSpMk id="19" creationId="{7016C9AF-7F16-475A-9C53-C12945617980}"/>
          </ac:grpSpMkLst>
        </pc:grpChg>
        <pc:picChg chg="add mod">
          <ac:chgData name="Alireza Sedghi" userId="S::15as97@queensu.ca::b9749138-07fe-44c4-9f67-66b687b9af9c" providerId="AD" clId="Web-{290B291E-AC14-8348-E080-3307FF9D6433}" dt="2019-09-11T18:07:11.302" v="823" actId="1076"/>
          <ac:picMkLst>
            <pc:docMk/>
            <pc:sldMk cId="1721739231" sldId="372"/>
            <ac:picMk id="6" creationId="{F6AEEE22-6BBA-4B1E-9281-8FC31D132C16}"/>
          </ac:picMkLst>
        </pc:picChg>
        <pc:picChg chg="add mod">
          <ac:chgData name="Alireza Sedghi" userId="S::15as97@queensu.ca::b9749138-07fe-44c4-9f67-66b687b9af9c" providerId="AD" clId="Web-{290B291E-AC14-8348-E080-3307FF9D6433}" dt="2019-09-11T18:07:11.395" v="824" actId="1076"/>
          <ac:picMkLst>
            <pc:docMk/>
            <pc:sldMk cId="1721739231" sldId="372"/>
            <ac:picMk id="7" creationId="{6E39B145-A089-44A5-AA71-7ED0C3019FC5}"/>
          </ac:picMkLst>
        </pc:picChg>
        <pc:picChg chg="add mod">
          <ac:chgData name="Alireza Sedghi" userId="S::15as97@queensu.ca::b9749138-07fe-44c4-9f67-66b687b9af9c" providerId="AD" clId="Web-{290B291E-AC14-8348-E080-3307FF9D6433}" dt="2019-09-11T18:07:11.489" v="825" actId="1076"/>
          <ac:picMkLst>
            <pc:docMk/>
            <pc:sldMk cId="1721739231" sldId="372"/>
            <ac:picMk id="8" creationId="{72AA97FB-294C-44C7-9125-EAC0EC5CFD8E}"/>
          </ac:picMkLst>
        </pc:picChg>
        <pc:picChg chg="add mod">
          <ac:chgData name="Alireza Sedghi" userId="S::15as97@queensu.ca::b9749138-07fe-44c4-9f67-66b687b9af9c" providerId="AD" clId="Web-{290B291E-AC14-8348-E080-3307FF9D6433}" dt="2019-09-11T18:07:11.567" v="826" actId="1076"/>
          <ac:picMkLst>
            <pc:docMk/>
            <pc:sldMk cId="1721739231" sldId="372"/>
            <ac:picMk id="9" creationId="{953EA2D9-46B0-420F-9969-258046F6F3A2}"/>
          </ac:picMkLst>
        </pc:picChg>
        <pc:picChg chg="add">
          <ac:chgData name="Alireza Sedghi" userId="S::15as97@queensu.ca::b9749138-07fe-44c4-9f67-66b687b9af9c" providerId="AD" clId="Web-{290B291E-AC14-8348-E080-3307FF9D6433}" dt="2019-09-11T18:06:32.505" v="812"/>
          <ac:picMkLst>
            <pc:docMk/>
            <pc:sldMk cId="1721739231" sldId="372"/>
            <ac:picMk id="20" creationId="{287A0646-0332-425F-A3B7-A8A66DC265A3}"/>
          </ac:picMkLst>
        </pc:picChg>
        <pc:cxnChg chg="add mod">
          <ac:chgData name="Alireza Sedghi" userId="S::15as97@queensu.ca::b9749138-07fe-44c4-9f67-66b687b9af9c" providerId="AD" clId="Web-{290B291E-AC14-8348-E080-3307FF9D6433}" dt="2019-09-11T18:07:11.614" v="830" actId="1076"/>
          <ac:cxnSpMkLst>
            <pc:docMk/>
            <pc:sldMk cId="1721739231" sldId="372"/>
            <ac:cxnSpMk id="13" creationId="{3B3BD1AB-CE2B-464D-A35B-5526955B156A}"/>
          </ac:cxnSpMkLst>
        </pc:cxnChg>
      </pc:sldChg>
      <pc:sldChg chg="addSp delSp modSp new">
        <pc:chgData name="Alireza Sedghi" userId="S::15as97@queensu.ca::b9749138-07fe-44c4-9f67-66b687b9af9c" providerId="AD" clId="Web-{290B291E-AC14-8348-E080-3307FF9D6433}" dt="2019-09-11T18:37:57.918" v="1282" actId="1076"/>
        <pc:sldMkLst>
          <pc:docMk/>
          <pc:sldMk cId="761540168" sldId="373"/>
        </pc:sldMkLst>
        <pc:spChg chg="del">
          <ac:chgData name="Alireza Sedghi" userId="S::15as97@queensu.ca::b9749138-07fe-44c4-9f67-66b687b9af9c" providerId="AD" clId="Web-{290B291E-AC14-8348-E080-3307FF9D6433}" dt="2019-09-11T18:12:58.569" v="947"/>
          <ac:spMkLst>
            <pc:docMk/>
            <pc:sldMk cId="761540168" sldId="373"/>
            <ac:spMk id="3" creationId="{A29C0738-42DE-4583-85A8-A9D6BB87DB8C}"/>
          </ac:spMkLst>
        </pc:spChg>
        <pc:spChg chg="add del mod">
          <ac:chgData name="Alireza Sedghi" userId="S::15as97@queensu.ca::b9749138-07fe-44c4-9f67-66b687b9af9c" providerId="AD" clId="Web-{290B291E-AC14-8348-E080-3307FF9D6433}" dt="2019-09-11T18:37:51.136" v="1278"/>
          <ac:spMkLst>
            <pc:docMk/>
            <pc:sldMk cId="761540168" sldId="373"/>
            <ac:spMk id="8" creationId="{8BEE814E-FEE7-4C26-93B6-C6F7BEEDB7BC}"/>
          </ac:spMkLst>
        </pc:spChg>
        <pc:picChg chg="add del mod ord">
          <ac:chgData name="Alireza Sedghi" userId="S::15as97@queensu.ca::b9749138-07fe-44c4-9f67-66b687b9af9c" providerId="AD" clId="Web-{290B291E-AC14-8348-E080-3307FF9D6433}" dt="2019-09-11T18:37:50.183" v="1277"/>
          <ac:picMkLst>
            <pc:docMk/>
            <pc:sldMk cId="761540168" sldId="373"/>
            <ac:picMk id="5" creationId="{A17B6E6C-D0A7-4863-AB4D-0D24E9C0E1D7}"/>
          </ac:picMkLst>
        </pc:picChg>
        <pc:picChg chg="add mod ord">
          <ac:chgData name="Alireza Sedghi" userId="S::15as97@queensu.ca::b9749138-07fe-44c4-9f67-66b687b9af9c" providerId="AD" clId="Web-{290B291E-AC14-8348-E080-3307FF9D6433}" dt="2019-09-11T18:37:57.918" v="1282" actId="1076"/>
          <ac:picMkLst>
            <pc:docMk/>
            <pc:sldMk cId="761540168" sldId="373"/>
            <ac:picMk id="9" creationId="{A0C417A9-C157-4DEE-95A8-AE4604E7FEF0}"/>
          </ac:picMkLst>
        </pc:picChg>
      </pc:sldChg>
      <pc:sldChg chg="addSp modSp new">
        <pc:chgData name="Alireza Sedghi" userId="S::15as97@queensu.ca::b9749138-07fe-44c4-9f67-66b687b9af9c" providerId="AD" clId="Web-{290B291E-AC14-8348-E080-3307FF9D6433}" dt="2019-09-11T18:17:34.851" v="1136" actId="20577"/>
        <pc:sldMkLst>
          <pc:docMk/>
          <pc:sldMk cId="913207776" sldId="374"/>
        </pc:sldMkLst>
        <pc:spChg chg="mod">
          <ac:chgData name="Alireza Sedghi" userId="S::15as97@queensu.ca::b9749138-07fe-44c4-9f67-66b687b9af9c" providerId="AD" clId="Web-{290B291E-AC14-8348-E080-3307FF9D6433}" dt="2019-09-11T18:17:34.851" v="1136" actId="20577"/>
          <ac:spMkLst>
            <pc:docMk/>
            <pc:sldMk cId="913207776" sldId="374"/>
            <ac:spMk id="2" creationId="{C89CA3DA-3E74-41C7-AD2E-7283C470D758}"/>
          </ac:spMkLst>
        </pc:spChg>
        <pc:spChg chg="mod">
          <ac:chgData name="Alireza Sedghi" userId="S::15as97@queensu.ca::b9749138-07fe-44c4-9f67-66b687b9af9c" providerId="AD" clId="Web-{290B291E-AC14-8348-E080-3307FF9D6433}" dt="2019-09-11T18:16:16.741" v="1005" actId="20577"/>
          <ac:spMkLst>
            <pc:docMk/>
            <pc:sldMk cId="913207776" sldId="374"/>
            <ac:spMk id="3" creationId="{AA78C71A-25F7-44DD-93A4-8847A5C6F721}"/>
          </ac:spMkLst>
        </pc:spChg>
        <pc:spChg chg="add mod">
          <ac:chgData name="Alireza Sedghi" userId="S::15as97@queensu.ca::b9749138-07fe-44c4-9f67-66b687b9af9c" providerId="AD" clId="Web-{290B291E-AC14-8348-E080-3307FF9D6433}" dt="2019-09-11T18:16:05.429" v="997" actId="20577"/>
          <ac:spMkLst>
            <pc:docMk/>
            <pc:sldMk cId="913207776" sldId="374"/>
            <ac:spMk id="5" creationId="{C8890D5E-321C-4199-87FE-E43213A09A9D}"/>
          </ac:spMkLst>
        </pc:spChg>
        <pc:picChg chg="add mod">
          <ac:chgData name="Alireza Sedghi" userId="S::15as97@queensu.ca::b9749138-07fe-44c4-9f67-66b687b9af9c" providerId="AD" clId="Web-{290B291E-AC14-8348-E080-3307FF9D6433}" dt="2019-09-11T18:16:17.913" v="1008" actId="1076"/>
          <ac:picMkLst>
            <pc:docMk/>
            <pc:sldMk cId="913207776" sldId="374"/>
            <ac:picMk id="6" creationId="{89411138-11F1-43D3-9484-EA756C0ABD3B}"/>
          </ac:picMkLst>
        </pc:picChg>
        <pc:picChg chg="add mod">
          <ac:chgData name="Alireza Sedghi" userId="S::15as97@queensu.ca::b9749138-07fe-44c4-9f67-66b687b9af9c" providerId="AD" clId="Web-{290B291E-AC14-8348-E080-3307FF9D6433}" dt="2019-09-11T18:16:39.835" v="1024" actId="1076"/>
          <ac:picMkLst>
            <pc:docMk/>
            <pc:sldMk cId="913207776" sldId="374"/>
            <ac:picMk id="8" creationId="{A9795448-D0C2-4143-AF96-BEB79F0510AF}"/>
          </ac:picMkLst>
        </pc:picChg>
        <pc:picChg chg="add mod">
          <ac:chgData name="Alireza Sedghi" userId="S::15as97@queensu.ca::b9749138-07fe-44c4-9f67-66b687b9af9c" providerId="AD" clId="Web-{290B291E-AC14-8348-E080-3307FF9D6433}" dt="2019-09-11T18:16:36.460" v="1021" actId="1076"/>
          <ac:picMkLst>
            <pc:docMk/>
            <pc:sldMk cId="913207776" sldId="374"/>
            <ac:picMk id="10" creationId="{0977CBD5-3226-48DF-B34D-E8BB58CEABE1}"/>
          </ac:picMkLst>
        </pc:picChg>
        <pc:picChg chg="add mod">
          <ac:chgData name="Alireza Sedghi" userId="S::15as97@queensu.ca::b9749138-07fe-44c4-9f67-66b687b9af9c" providerId="AD" clId="Web-{290B291E-AC14-8348-E080-3307FF9D6433}" dt="2019-09-11T18:16:38.507" v="1023" actId="1076"/>
          <ac:picMkLst>
            <pc:docMk/>
            <pc:sldMk cId="913207776" sldId="374"/>
            <ac:picMk id="12" creationId="{F9CAADDA-621A-400E-9B23-FBD6C0740FDF}"/>
          </ac:picMkLst>
        </pc:picChg>
        <pc:picChg chg="add mod">
          <ac:chgData name="Alireza Sedghi" userId="S::15as97@queensu.ca::b9749138-07fe-44c4-9f67-66b687b9af9c" providerId="AD" clId="Web-{290B291E-AC14-8348-E080-3307FF9D6433}" dt="2019-09-11T18:16:37.804" v="1022" actId="1076"/>
          <ac:picMkLst>
            <pc:docMk/>
            <pc:sldMk cId="913207776" sldId="374"/>
            <ac:picMk id="14" creationId="{5C5E7195-BFAE-44DA-A8A3-C95101FB6626}"/>
          </ac:picMkLst>
        </pc:picChg>
      </pc:sldChg>
      <pc:sldChg chg="addSp delSp modSp new ord">
        <pc:chgData name="Alireza Sedghi" userId="S::15as97@queensu.ca::b9749138-07fe-44c4-9f67-66b687b9af9c" providerId="AD" clId="Web-{290B291E-AC14-8348-E080-3307FF9D6433}" dt="2019-09-11T18:30:11.197" v="1266"/>
        <pc:sldMkLst>
          <pc:docMk/>
          <pc:sldMk cId="295679941" sldId="375"/>
        </pc:sldMkLst>
        <pc:spChg chg="mod">
          <ac:chgData name="Alireza Sedghi" userId="S::15as97@queensu.ca::b9749138-07fe-44c4-9f67-66b687b9af9c" providerId="AD" clId="Web-{290B291E-AC14-8348-E080-3307FF9D6433}" dt="2019-09-11T18:17:11.960" v="1097" actId="20577"/>
          <ac:spMkLst>
            <pc:docMk/>
            <pc:sldMk cId="295679941" sldId="375"/>
            <ac:spMk id="2" creationId="{003B41EF-DD39-4554-997E-7CE579736020}"/>
          </ac:spMkLst>
        </pc:spChg>
        <pc:spChg chg="del">
          <ac:chgData name="Alireza Sedghi" userId="S::15as97@queensu.ca::b9749138-07fe-44c4-9f67-66b687b9af9c" providerId="AD" clId="Web-{290B291E-AC14-8348-E080-3307FF9D6433}" dt="2019-09-11T18:16:53.022" v="1026"/>
          <ac:spMkLst>
            <pc:docMk/>
            <pc:sldMk cId="295679941" sldId="375"/>
            <ac:spMk id="3" creationId="{A4CED23C-C414-43ED-B879-74A1E0FB01C9}"/>
          </ac:spMkLst>
        </pc:spChg>
        <pc:picChg chg="add mod ord">
          <ac:chgData name="Alireza Sedghi" userId="S::15as97@queensu.ca::b9749138-07fe-44c4-9f67-66b687b9af9c" providerId="AD" clId="Web-{290B291E-AC14-8348-E080-3307FF9D6433}" dt="2019-09-11T18:16:53.022" v="1026"/>
          <ac:picMkLst>
            <pc:docMk/>
            <pc:sldMk cId="295679941" sldId="375"/>
            <ac:picMk id="5" creationId="{B54DD783-04B0-48D0-90AA-FF3CAEF8145E}"/>
          </ac:picMkLst>
        </pc:picChg>
      </pc:sldChg>
      <pc:sldChg chg="addSp delSp modSp new">
        <pc:chgData name="Alireza Sedghi" userId="S::15as97@queensu.ca::b9749138-07fe-44c4-9f67-66b687b9af9c" providerId="AD" clId="Web-{290B291E-AC14-8348-E080-3307FF9D6433}" dt="2019-09-11T22:08:14.153" v="2262" actId="1076"/>
        <pc:sldMkLst>
          <pc:docMk/>
          <pc:sldMk cId="3789401523" sldId="376"/>
        </pc:sldMkLst>
        <pc:spChg chg="mod">
          <ac:chgData name="Alireza Sedghi" userId="S::15as97@queensu.ca::b9749138-07fe-44c4-9f67-66b687b9af9c" providerId="AD" clId="Web-{290B291E-AC14-8348-E080-3307FF9D6433}" dt="2019-09-11T18:17:57.070" v="1168" actId="20577"/>
          <ac:spMkLst>
            <pc:docMk/>
            <pc:sldMk cId="3789401523" sldId="376"/>
            <ac:spMk id="2" creationId="{538240AA-347E-435D-B729-128D369B60BD}"/>
          </ac:spMkLst>
        </pc:spChg>
        <pc:spChg chg="del">
          <ac:chgData name="Alireza Sedghi" userId="S::15as97@queensu.ca::b9749138-07fe-44c4-9f67-66b687b9af9c" providerId="AD" clId="Web-{290B291E-AC14-8348-E080-3307FF9D6433}" dt="2019-09-11T18:17:48.648" v="1139"/>
          <ac:spMkLst>
            <pc:docMk/>
            <pc:sldMk cId="3789401523" sldId="376"/>
            <ac:spMk id="3" creationId="{8B460B86-EA83-47B2-A1A4-D4D99F8EF41A}"/>
          </ac:spMkLst>
        </pc:spChg>
        <pc:spChg chg="add mod">
          <ac:chgData name="Alireza Sedghi" userId="S::15as97@queensu.ca::b9749138-07fe-44c4-9f67-66b687b9af9c" providerId="AD" clId="Web-{290B291E-AC14-8348-E080-3307FF9D6433}" dt="2019-09-11T18:18:59.664" v="1262" actId="20577"/>
          <ac:spMkLst>
            <pc:docMk/>
            <pc:sldMk cId="3789401523" sldId="376"/>
            <ac:spMk id="8" creationId="{9CD6DE35-DEB4-44F8-A9B0-F37F589291BF}"/>
          </ac:spMkLst>
        </pc:spChg>
        <pc:picChg chg="add del mod">
          <ac:chgData name="Alireza Sedghi" userId="S::15as97@queensu.ca::b9749138-07fe-44c4-9f67-66b687b9af9c" providerId="AD" clId="Web-{290B291E-AC14-8348-E080-3307FF9D6433}" dt="2019-09-11T22:07:48.372" v="2260"/>
          <ac:picMkLst>
            <pc:docMk/>
            <pc:sldMk cId="3789401523" sldId="376"/>
            <ac:picMk id="3" creationId="{F662A6B5-63EE-4D66-ADC2-D14B0C0B2FE4}"/>
          </ac:picMkLst>
        </pc:picChg>
        <pc:picChg chg="add mod ord">
          <ac:chgData name="Alireza Sedghi" userId="S::15as97@queensu.ca::b9749138-07fe-44c4-9f67-66b687b9af9c" providerId="AD" clId="Web-{290B291E-AC14-8348-E080-3307FF9D6433}" dt="2019-09-11T21:13:56.685" v="2124" actId="1076"/>
          <ac:picMkLst>
            <pc:docMk/>
            <pc:sldMk cId="3789401523" sldId="376"/>
            <ac:picMk id="5" creationId="{3DF456E4-8F56-4EC9-B881-3EC86828CAEF}"/>
          </ac:picMkLst>
        </pc:picChg>
        <pc:picChg chg="add mod">
          <ac:chgData name="Alireza Sedghi" userId="S::15as97@queensu.ca::b9749138-07fe-44c4-9f67-66b687b9af9c" providerId="AD" clId="Web-{290B291E-AC14-8348-E080-3307FF9D6433}" dt="2019-09-11T22:08:14.153" v="2262" actId="1076"/>
          <ac:picMkLst>
            <pc:docMk/>
            <pc:sldMk cId="3789401523" sldId="376"/>
            <ac:picMk id="7" creationId="{22393081-57C8-4D54-92AB-36B2DBD17958}"/>
          </ac:picMkLst>
        </pc:picChg>
      </pc:sldChg>
      <pc:sldChg chg="addSp modSp add del replId">
        <pc:chgData name="Alireza Sedghi" userId="S::15as97@queensu.ca::b9749138-07fe-44c4-9f67-66b687b9af9c" providerId="AD" clId="Web-{290B291E-AC14-8348-E080-3307FF9D6433}" dt="2019-09-11T18:40:56.028" v="1299"/>
        <pc:sldMkLst>
          <pc:docMk/>
          <pc:sldMk cId="2185353770" sldId="377"/>
        </pc:sldMkLst>
        <pc:picChg chg="mod modCrop">
          <ac:chgData name="Alireza Sedghi" userId="S::15as97@queensu.ca::b9749138-07fe-44c4-9f67-66b687b9af9c" providerId="AD" clId="Web-{290B291E-AC14-8348-E080-3307FF9D6433}" dt="2019-09-11T18:40:04.324" v="1288"/>
          <ac:picMkLst>
            <pc:docMk/>
            <pc:sldMk cId="2185353770" sldId="377"/>
            <ac:picMk id="3" creationId="{6515E7B8-F950-41B7-BF31-75C2B36CD99A}"/>
          </ac:picMkLst>
        </pc:picChg>
        <pc:picChg chg="add mod">
          <ac:chgData name="Alireza Sedghi" userId="S::15as97@queensu.ca::b9749138-07fe-44c4-9f67-66b687b9af9c" providerId="AD" clId="Web-{290B291E-AC14-8348-E080-3307FF9D6433}" dt="2019-09-11T18:40:20.309" v="1292" actId="1076"/>
          <ac:picMkLst>
            <pc:docMk/>
            <pc:sldMk cId="2185353770" sldId="377"/>
            <ac:picMk id="5" creationId="{698273E3-534B-4F3B-9937-89F6EEAB5702}"/>
          </ac:picMkLst>
        </pc:picChg>
      </pc:sldChg>
      <pc:sldChg chg="addSp modSp add replId">
        <pc:chgData name="Alireza Sedghi" userId="S::15as97@queensu.ca::b9749138-07fe-44c4-9f67-66b687b9af9c" providerId="AD" clId="Web-{290B291E-AC14-8348-E080-3307FF9D6433}" dt="2019-09-11T18:40:33.324" v="1298" actId="1076"/>
        <pc:sldMkLst>
          <pc:docMk/>
          <pc:sldMk cId="2035740937" sldId="378"/>
        </pc:sldMkLst>
        <pc:picChg chg="mod modCrop">
          <ac:chgData name="Alireza Sedghi" userId="S::15as97@queensu.ca::b9749138-07fe-44c4-9f67-66b687b9af9c" providerId="AD" clId="Web-{290B291E-AC14-8348-E080-3307FF9D6433}" dt="2019-09-11T18:40:29.887" v="1296"/>
          <ac:picMkLst>
            <pc:docMk/>
            <pc:sldMk cId="2035740937" sldId="378"/>
            <ac:picMk id="3" creationId="{6515E7B8-F950-41B7-BF31-75C2B36CD99A}"/>
          </ac:picMkLst>
        </pc:picChg>
        <pc:picChg chg="add mod">
          <ac:chgData name="Alireza Sedghi" userId="S::15as97@queensu.ca::b9749138-07fe-44c4-9f67-66b687b9af9c" providerId="AD" clId="Web-{290B291E-AC14-8348-E080-3307FF9D6433}" dt="2019-09-11T18:40:33.324" v="1298" actId="1076"/>
          <ac:picMkLst>
            <pc:docMk/>
            <pc:sldMk cId="2035740937" sldId="378"/>
            <ac:picMk id="5" creationId="{81D7F52E-6BDB-4E14-A5F6-7D62FF250110}"/>
          </ac:picMkLst>
        </pc:picChg>
      </pc:sldChg>
      <pc:sldChg chg="addSp delSp modSp new">
        <pc:chgData name="Alireza Sedghi" userId="S::15as97@queensu.ca::b9749138-07fe-44c4-9f67-66b687b9af9c" providerId="AD" clId="Web-{290B291E-AC14-8348-E080-3307FF9D6433}" dt="2019-09-11T18:50:11.983" v="1369" actId="1076"/>
        <pc:sldMkLst>
          <pc:docMk/>
          <pc:sldMk cId="3619084642" sldId="379"/>
        </pc:sldMkLst>
        <pc:spChg chg="del">
          <ac:chgData name="Alireza Sedghi" userId="S::15as97@queensu.ca::b9749138-07fe-44c4-9f67-66b687b9af9c" providerId="AD" clId="Web-{290B291E-AC14-8348-E080-3307FF9D6433}" dt="2019-09-11T18:42:36.466" v="1302"/>
          <ac:spMkLst>
            <pc:docMk/>
            <pc:sldMk cId="3619084642" sldId="379"/>
            <ac:spMk id="3" creationId="{775CC3B1-4751-4C34-8F0B-C43B3D625313}"/>
          </ac:spMkLst>
        </pc:spChg>
        <pc:spChg chg="add del mod">
          <ac:chgData name="Alireza Sedghi" userId="S::15as97@queensu.ca::b9749138-07fe-44c4-9f67-66b687b9af9c" providerId="AD" clId="Web-{290B291E-AC14-8348-E080-3307FF9D6433}" dt="2019-09-11T18:50:10.623" v="1368"/>
          <ac:spMkLst>
            <pc:docMk/>
            <pc:sldMk cId="3619084642" sldId="379"/>
            <ac:spMk id="8" creationId="{EA49721C-3AA2-4B4E-B38D-2654B1DD96AE}"/>
          </ac:spMkLst>
        </pc:spChg>
        <pc:picChg chg="add del mod ord">
          <ac:chgData name="Alireza Sedghi" userId="S::15as97@queensu.ca::b9749138-07fe-44c4-9f67-66b687b9af9c" providerId="AD" clId="Web-{290B291E-AC14-8348-E080-3307FF9D6433}" dt="2019-09-11T18:50:09.514" v="1367"/>
          <ac:picMkLst>
            <pc:docMk/>
            <pc:sldMk cId="3619084642" sldId="379"/>
            <ac:picMk id="5" creationId="{ED57C299-16A9-4042-8EDF-1A2EC8CE6CBE}"/>
          </ac:picMkLst>
        </pc:picChg>
        <pc:picChg chg="add mod ord">
          <ac:chgData name="Alireza Sedghi" userId="S::15as97@queensu.ca::b9749138-07fe-44c4-9f67-66b687b9af9c" providerId="AD" clId="Web-{290B291E-AC14-8348-E080-3307FF9D6433}" dt="2019-09-11T18:50:11.983" v="1369" actId="1076"/>
          <ac:picMkLst>
            <pc:docMk/>
            <pc:sldMk cId="3619084642" sldId="379"/>
            <ac:picMk id="9" creationId="{873F9ABE-5849-48AF-B1F1-6748F6EF37F2}"/>
          </ac:picMkLst>
        </pc:picChg>
      </pc:sldChg>
      <pc:sldChg chg="addSp modSp new del">
        <pc:chgData name="Alireza Sedghi" userId="S::15as97@queensu.ca::b9749138-07fe-44c4-9f67-66b687b9af9c" providerId="AD" clId="Web-{290B291E-AC14-8348-E080-3307FF9D6433}" dt="2019-09-11T21:13:47.779" v="2121"/>
        <pc:sldMkLst>
          <pc:docMk/>
          <pc:sldMk cId="2423334090" sldId="380"/>
        </pc:sldMkLst>
        <pc:spChg chg="mod">
          <ac:chgData name="Alireza Sedghi" userId="S::15as97@queensu.ca::b9749138-07fe-44c4-9f67-66b687b9af9c" providerId="AD" clId="Web-{290B291E-AC14-8348-E080-3307FF9D6433}" dt="2019-09-11T18:45:05.577" v="1329" actId="20577"/>
          <ac:spMkLst>
            <pc:docMk/>
            <pc:sldMk cId="2423334090" sldId="380"/>
            <ac:spMk id="2" creationId="{4BA50C39-6405-4A65-BB9E-AFAAB9B9F95E}"/>
          </ac:spMkLst>
        </pc:spChg>
        <pc:spChg chg="mod">
          <ac:chgData name="Alireza Sedghi" userId="S::15as97@queensu.ca::b9749138-07fe-44c4-9f67-66b687b9af9c" providerId="AD" clId="Web-{290B291E-AC14-8348-E080-3307FF9D6433}" dt="2019-09-11T18:45:59.216" v="1338" actId="20577"/>
          <ac:spMkLst>
            <pc:docMk/>
            <pc:sldMk cId="2423334090" sldId="380"/>
            <ac:spMk id="3" creationId="{4A32ADD3-ECDD-44A5-95CD-DBEBEF43F368}"/>
          </ac:spMkLst>
        </pc:spChg>
        <pc:picChg chg="add mod">
          <ac:chgData name="Alireza Sedghi" userId="S::15as97@queensu.ca::b9749138-07fe-44c4-9f67-66b687b9af9c" providerId="AD" clId="Web-{290B291E-AC14-8348-E080-3307FF9D6433}" dt="2019-09-11T18:49:21.233" v="1366" actId="1076"/>
          <ac:picMkLst>
            <pc:docMk/>
            <pc:sldMk cId="2423334090" sldId="380"/>
            <ac:picMk id="5" creationId="{32D1DC2D-A0EE-4CD5-892D-B1AA291B4C07}"/>
          </ac:picMkLst>
        </pc:picChg>
      </pc:sldChg>
      <pc:sldChg chg="addSp delSp modSp new del">
        <pc:chgData name="Alireza Sedghi" userId="S::15as97@queensu.ca::b9749138-07fe-44c4-9f67-66b687b9af9c" providerId="AD" clId="Web-{290B291E-AC14-8348-E080-3307FF9D6433}" dt="2019-09-11T21:13:49.123" v="2122"/>
        <pc:sldMkLst>
          <pc:docMk/>
          <pc:sldMk cId="1435434106" sldId="381"/>
        </pc:sldMkLst>
        <pc:spChg chg="del">
          <ac:chgData name="Alireza Sedghi" userId="S::15as97@queensu.ca::b9749138-07fe-44c4-9f67-66b687b9af9c" providerId="AD" clId="Web-{290B291E-AC14-8348-E080-3307FF9D6433}" dt="2019-09-11T18:59:48.188" v="1508"/>
          <ac:spMkLst>
            <pc:docMk/>
            <pc:sldMk cId="1435434106" sldId="381"/>
            <ac:spMk id="2" creationId="{2AFF6F24-3710-429B-8261-4952B3DBEA75}"/>
          </ac:spMkLst>
        </pc:spChg>
        <pc:spChg chg="del">
          <ac:chgData name="Alireza Sedghi" userId="S::15as97@queensu.ca::b9749138-07fe-44c4-9f67-66b687b9af9c" providerId="AD" clId="Web-{290B291E-AC14-8348-E080-3307FF9D6433}" dt="2019-09-11T18:46:02.013" v="1341"/>
          <ac:spMkLst>
            <pc:docMk/>
            <pc:sldMk cId="1435434106" sldId="381"/>
            <ac:spMk id="3" creationId="{D6B3ED58-83BE-446A-A8CC-4A7CF2105A03}"/>
          </ac:spMkLst>
        </pc:spChg>
        <pc:picChg chg="add mod ord modCrop">
          <ac:chgData name="Alireza Sedghi" userId="S::15as97@queensu.ca::b9749138-07fe-44c4-9f67-66b687b9af9c" providerId="AD" clId="Web-{290B291E-AC14-8348-E080-3307FF9D6433}" dt="2019-09-11T18:49:05.748" v="1360" actId="1076"/>
          <ac:picMkLst>
            <pc:docMk/>
            <pc:sldMk cId="1435434106" sldId="381"/>
            <ac:picMk id="5" creationId="{574A794C-6335-4BEA-9F36-FAA103242E40}"/>
          </ac:picMkLst>
        </pc:picChg>
        <pc:picChg chg="add mod">
          <ac:chgData name="Alireza Sedghi" userId="S::15as97@queensu.ca::b9749138-07fe-44c4-9f67-66b687b9af9c" providerId="AD" clId="Web-{290B291E-AC14-8348-E080-3307FF9D6433}" dt="2019-09-11T18:49:09.717" v="1362" actId="1076"/>
          <ac:picMkLst>
            <pc:docMk/>
            <pc:sldMk cId="1435434106" sldId="381"/>
            <ac:picMk id="7" creationId="{7D2C9BE6-32F0-455D-998B-E388EA520F58}"/>
          </ac:picMkLst>
        </pc:picChg>
      </pc:sldChg>
      <pc:sldChg chg="addSp delSp modSp new">
        <pc:chgData name="Alireza Sedghi" userId="S::15as97@queensu.ca::b9749138-07fe-44c4-9f67-66b687b9af9c" providerId="AD" clId="Web-{290B291E-AC14-8348-E080-3307FF9D6433}" dt="2019-09-11T18:51:41.483" v="1371"/>
        <pc:sldMkLst>
          <pc:docMk/>
          <pc:sldMk cId="1895441344" sldId="382"/>
        </pc:sldMkLst>
        <pc:spChg chg="del">
          <ac:chgData name="Alireza Sedghi" userId="S::15as97@queensu.ca::b9749138-07fe-44c4-9f67-66b687b9af9c" providerId="AD" clId="Web-{290B291E-AC14-8348-E080-3307FF9D6433}" dt="2019-09-11T18:51:41.483" v="1371"/>
          <ac:spMkLst>
            <pc:docMk/>
            <pc:sldMk cId="1895441344" sldId="382"/>
            <ac:spMk id="3" creationId="{4FFA3826-F939-4EF4-AE1E-F1877B0801A9}"/>
          </ac:spMkLst>
        </pc:spChg>
        <pc:picChg chg="add mod ord">
          <ac:chgData name="Alireza Sedghi" userId="S::15as97@queensu.ca::b9749138-07fe-44c4-9f67-66b687b9af9c" providerId="AD" clId="Web-{290B291E-AC14-8348-E080-3307FF9D6433}" dt="2019-09-11T18:51:41.483" v="1371"/>
          <ac:picMkLst>
            <pc:docMk/>
            <pc:sldMk cId="1895441344" sldId="382"/>
            <ac:picMk id="5" creationId="{B36CBACA-9597-4194-A1C6-5065A3214DD5}"/>
          </ac:picMkLst>
        </pc:picChg>
      </pc:sldChg>
      <pc:sldChg chg="addSp delSp modSp new">
        <pc:chgData name="Alireza Sedghi" userId="S::15as97@queensu.ca::b9749138-07fe-44c4-9f67-66b687b9af9c" providerId="AD" clId="Web-{290B291E-AC14-8348-E080-3307FF9D6433}" dt="2019-09-11T18:52:01.030" v="1377"/>
        <pc:sldMkLst>
          <pc:docMk/>
          <pc:sldMk cId="4130028563" sldId="383"/>
        </pc:sldMkLst>
        <pc:spChg chg="del">
          <ac:chgData name="Alireza Sedghi" userId="S::15as97@queensu.ca::b9749138-07fe-44c4-9f67-66b687b9af9c" providerId="AD" clId="Web-{290B291E-AC14-8348-E080-3307FF9D6433}" dt="2019-09-11T18:52:01.030" v="1377"/>
          <ac:spMkLst>
            <pc:docMk/>
            <pc:sldMk cId="4130028563" sldId="383"/>
            <ac:spMk id="2" creationId="{31CBC77A-DFFF-4F69-922D-E788BA179E45}"/>
          </ac:spMkLst>
        </pc:spChg>
        <pc:spChg chg="del">
          <ac:chgData name="Alireza Sedghi" userId="S::15as97@queensu.ca::b9749138-07fe-44c4-9f67-66b687b9af9c" providerId="AD" clId="Web-{290B291E-AC14-8348-E080-3307FF9D6433}" dt="2019-09-11T18:51:57.139" v="1373"/>
          <ac:spMkLst>
            <pc:docMk/>
            <pc:sldMk cId="4130028563" sldId="383"/>
            <ac:spMk id="3" creationId="{F0C8C4BB-84BE-4233-93EA-71B75CC9A985}"/>
          </ac:spMkLst>
        </pc:spChg>
        <pc:picChg chg="add mod ord">
          <ac:chgData name="Alireza Sedghi" userId="S::15as97@queensu.ca::b9749138-07fe-44c4-9f67-66b687b9af9c" providerId="AD" clId="Web-{290B291E-AC14-8348-E080-3307FF9D6433}" dt="2019-09-11T18:51:59.905" v="1376" actId="1076"/>
          <ac:picMkLst>
            <pc:docMk/>
            <pc:sldMk cId="4130028563" sldId="383"/>
            <ac:picMk id="5" creationId="{8792C8C9-1A95-4666-A550-914AF7C23FAC}"/>
          </ac:picMkLst>
        </pc:picChg>
      </pc:sldChg>
      <pc:sldChg chg="addSp delSp modSp add replId">
        <pc:chgData name="Alireza Sedghi" userId="S::15as97@queensu.ca::b9749138-07fe-44c4-9f67-66b687b9af9c" providerId="AD" clId="Web-{290B291E-AC14-8348-E080-3307FF9D6433}" dt="2019-09-11T18:59:35.235" v="1504" actId="20577"/>
        <pc:sldMkLst>
          <pc:docMk/>
          <pc:sldMk cId="1194826453" sldId="384"/>
        </pc:sldMkLst>
        <pc:spChg chg="mod">
          <ac:chgData name="Alireza Sedghi" userId="S::15as97@queensu.ca::b9749138-07fe-44c4-9f67-66b687b9af9c" providerId="AD" clId="Web-{290B291E-AC14-8348-E080-3307FF9D6433}" dt="2019-09-11T18:59:35.235" v="1504" actId="20577"/>
          <ac:spMkLst>
            <pc:docMk/>
            <pc:sldMk cId="1194826453" sldId="384"/>
            <ac:spMk id="2" creationId="{97F22DD1-AE7B-43D5-B278-0DB0D5A672A6}"/>
          </ac:spMkLst>
        </pc:spChg>
        <pc:spChg chg="del">
          <ac:chgData name="Alireza Sedghi" userId="S::15as97@queensu.ca::b9749138-07fe-44c4-9f67-66b687b9af9c" providerId="AD" clId="Web-{290B291E-AC14-8348-E080-3307FF9D6433}" dt="2019-09-11T18:52:46.640" v="1391"/>
          <ac:spMkLst>
            <pc:docMk/>
            <pc:sldMk cId="1194826453" sldId="384"/>
            <ac:spMk id="3" creationId="{4FE1075F-DE97-460D-82E1-7FFDB85E62A3}"/>
          </ac:spMkLst>
        </pc:spChg>
        <pc:spChg chg="add del mod">
          <ac:chgData name="Alireza Sedghi" userId="S::15as97@queensu.ca::b9749138-07fe-44c4-9f67-66b687b9af9c" providerId="AD" clId="Web-{290B291E-AC14-8348-E080-3307FF9D6433}" dt="2019-09-11T18:52:54.015" v="1393"/>
          <ac:spMkLst>
            <pc:docMk/>
            <pc:sldMk cId="1194826453" sldId="384"/>
            <ac:spMk id="7" creationId="{AAE4EF9F-E827-41DA-B765-BA2056CD1366}"/>
          </ac:spMkLst>
        </pc:spChg>
        <pc:picChg chg="del">
          <ac:chgData name="Alireza Sedghi" userId="S::15as97@queensu.ca::b9749138-07fe-44c4-9f67-66b687b9af9c" providerId="AD" clId="Web-{290B291E-AC14-8348-E080-3307FF9D6433}" dt="2019-09-11T18:52:42.749" v="1390"/>
          <ac:picMkLst>
            <pc:docMk/>
            <pc:sldMk cId="1194826453" sldId="384"/>
            <ac:picMk id="5" creationId="{5907D757-DBBD-4C82-84A1-5B28B59C9279}"/>
          </ac:picMkLst>
        </pc:picChg>
        <pc:picChg chg="add mod">
          <ac:chgData name="Alireza Sedghi" userId="S::15as97@queensu.ca::b9749138-07fe-44c4-9f67-66b687b9af9c" providerId="AD" clId="Web-{290B291E-AC14-8348-E080-3307FF9D6433}" dt="2019-09-11T18:56:05.812" v="1463" actId="1076"/>
          <ac:picMkLst>
            <pc:docMk/>
            <pc:sldMk cId="1194826453" sldId="384"/>
            <ac:picMk id="8" creationId="{7E9C82CC-C919-4A3B-89BE-60996E58700D}"/>
          </ac:picMkLst>
        </pc:picChg>
        <pc:picChg chg="mod">
          <ac:chgData name="Alireza Sedghi" userId="S::15as97@queensu.ca::b9749138-07fe-44c4-9f67-66b687b9af9c" providerId="AD" clId="Web-{290B291E-AC14-8348-E080-3307FF9D6433}" dt="2019-09-11T18:56:09.312" v="1464" actId="1076"/>
          <ac:picMkLst>
            <pc:docMk/>
            <pc:sldMk cId="1194826453" sldId="384"/>
            <ac:picMk id="9" creationId="{4C869623-B590-4F22-B4D7-83986F47CC5A}"/>
          </ac:picMkLst>
        </pc:picChg>
      </pc:sldChg>
      <pc:sldChg chg="addSp delSp modSp add replId">
        <pc:chgData name="Alireza Sedghi" userId="S::15as97@queensu.ca::b9749138-07fe-44c4-9f67-66b687b9af9c" providerId="AD" clId="Web-{290B291E-AC14-8348-E080-3307FF9D6433}" dt="2019-09-11T18:59:22.250" v="1474" actId="1076"/>
        <pc:sldMkLst>
          <pc:docMk/>
          <pc:sldMk cId="3742160609" sldId="385"/>
        </pc:sldMkLst>
        <pc:spChg chg="mod">
          <ac:chgData name="Alireza Sedghi" userId="S::15as97@queensu.ca::b9749138-07fe-44c4-9f67-66b687b9af9c" providerId="AD" clId="Web-{290B291E-AC14-8348-E080-3307FF9D6433}" dt="2019-09-11T18:59:13.375" v="1470" actId="20577"/>
          <ac:spMkLst>
            <pc:docMk/>
            <pc:sldMk cId="3742160609" sldId="385"/>
            <ac:spMk id="3" creationId="{4FE1075F-DE97-460D-82E1-7FFDB85E62A3}"/>
          </ac:spMkLst>
        </pc:spChg>
        <pc:picChg chg="del">
          <ac:chgData name="Alireza Sedghi" userId="S::15as97@queensu.ca::b9749138-07fe-44c4-9f67-66b687b9af9c" providerId="AD" clId="Web-{290B291E-AC14-8348-E080-3307FF9D6433}" dt="2019-09-11T18:54:44.234" v="1413"/>
          <ac:picMkLst>
            <pc:docMk/>
            <pc:sldMk cId="3742160609" sldId="385"/>
            <ac:picMk id="5" creationId="{5907D757-DBBD-4C82-84A1-5B28B59C9279}"/>
          </ac:picMkLst>
        </pc:picChg>
        <pc:picChg chg="add mod">
          <ac:chgData name="Alireza Sedghi" userId="S::15as97@queensu.ca::b9749138-07fe-44c4-9f67-66b687b9af9c" providerId="AD" clId="Web-{290B291E-AC14-8348-E080-3307FF9D6433}" dt="2019-09-11T18:59:22.250" v="1474" actId="1076"/>
          <ac:picMkLst>
            <pc:docMk/>
            <pc:sldMk cId="3742160609" sldId="385"/>
            <ac:picMk id="6" creationId="{43FB31CD-74A8-4B6A-8C0C-773B87CB2519}"/>
          </ac:picMkLst>
        </pc:picChg>
        <pc:picChg chg="add mod">
          <ac:chgData name="Alireza Sedghi" userId="S::15as97@queensu.ca::b9749138-07fe-44c4-9f67-66b687b9af9c" providerId="AD" clId="Web-{290B291E-AC14-8348-E080-3307FF9D6433}" dt="2019-09-11T18:55:19.250" v="1452" actId="1076"/>
          <ac:picMkLst>
            <pc:docMk/>
            <pc:sldMk cId="3742160609" sldId="385"/>
            <ac:picMk id="9" creationId="{AAD16D23-321A-4481-94EE-6E382ED78EE8}"/>
          </ac:picMkLst>
        </pc:picChg>
      </pc:sldChg>
      <pc:sldChg chg="new del">
        <pc:chgData name="Alireza Sedghi" userId="S::15as97@queensu.ca::b9749138-07fe-44c4-9f67-66b687b9af9c" providerId="AD" clId="Web-{290B291E-AC14-8348-E080-3307FF9D6433}" dt="2019-09-11T21:13:50.529" v="2123"/>
        <pc:sldMkLst>
          <pc:docMk/>
          <pc:sldMk cId="2229614042" sldId="386"/>
        </pc:sldMkLst>
      </pc:sldChg>
      <pc:sldChg chg="add del replId">
        <pc:chgData name="Alireza Sedghi" userId="S::15as97@queensu.ca::b9749138-07fe-44c4-9f67-66b687b9af9c" providerId="AD" clId="Web-{290B291E-AC14-8348-E080-3307FF9D6433}" dt="2019-09-11T19:53:39.071" v="1514"/>
        <pc:sldMkLst>
          <pc:docMk/>
          <pc:sldMk cId="805074577" sldId="387"/>
        </pc:sldMkLst>
      </pc:sldChg>
      <pc:sldChg chg="add replId">
        <pc:chgData name="Alireza Sedghi" userId="S::15as97@queensu.ca::b9749138-07fe-44c4-9f67-66b687b9af9c" providerId="AD" clId="Web-{290B291E-AC14-8348-E080-3307FF9D6433}" dt="2019-09-11T20:49:54.133" v="1797"/>
        <pc:sldMkLst>
          <pc:docMk/>
          <pc:sldMk cId="2690373838" sldId="387"/>
        </pc:sldMkLst>
      </pc:sldChg>
      <pc:sldChg chg="addSp delSp modSp new">
        <pc:chgData name="Alireza Sedghi" userId="S::15as97@queensu.ca::b9749138-07fe-44c4-9f67-66b687b9af9c" providerId="AD" clId="Web-{290B291E-AC14-8348-E080-3307FF9D6433}" dt="2019-09-11T22:34:15.983" v="2282" actId="1076"/>
        <pc:sldMkLst>
          <pc:docMk/>
          <pc:sldMk cId="512318984" sldId="388"/>
        </pc:sldMkLst>
        <pc:spChg chg="mod">
          <ac:chgData name="Alireza Sedghi" userId="S::15as97@queensu.ca::b9749138-07fe-44c4-9f67-66b687b9af9c" providerId="AD" clId="Web-{290B291E-AC14-8348-E080-3307FF9D6433}" dt="2019-09-11T21:15:06.170" v="2130" actId="20577"/>
          <ac:spMkLst>
            <pc:docMk/>
            <pc:sldMk cId="512318984" sldId="388"/>
            <ac:spMk id="2" creationId="{6BAD1AE6-7C31-47D5-B3BA-ACD24A1A8F2C}"/>
          </ac:spMkLst>
        </pc:spChg>
        <pc:spChg chg="mod">
          <ac:chgData name="Alireza Sedghi" userId="S::15as97@queensu.ca::b9749138-07fe-44c4-9f67-66b687b9af9c" providerId="AD" clId="Web-{290B291E-AC14-8348-E080-3307FF9D6433}" dt="2019-09-11T21:55:46.898" v="2253" actId="20577"/>
          <ac:spMkLst>
            <pc:docMk/>
            <pc:sldMk cId="512318984" sldId="388"/>
            <ac:spMk id="3" creationId="{4D28204C-E49B-4C29-A9DB-6F7A12E11C80}"/>
          </ac:spMkLst>
        </pc:spChg>
        <pc:picChg chg="add del mod">
          <ac:chgData name="Alireza Sedghi" userId="S::15as97@queensu.ca::b9749138-07fe-44c4-9f67-66b687b9af9c" providerId="AD" clId="Web-{290B291E-AC14-8348-E080-3307FF9D6433}" dt="2019-09-11T22:29:19.074" v="2268"/>
          <ac:picMkLst>
            <pc:docMk/>
            <pc:sldMk cId="512318984" sldId="388"/>
            <ac:picMk id="5" creationId="{2E0667B0-720A-41FF-9C21-2766D1FF0F43}"/>
          </ac:picMkLst>
        </pc:picChg>
        <pc:picChg chg="add del mod">
          <ac:chgData name="Alireza Sedghi" userId="S::15as97@queensu.ca::b9749138-07fe-44c4-9f67-66b687b9af9c" providerId="AD" clId="Web-{290B291E-AC14-8348-E080-3307FF9D6433}" dt="2019-09-11T22:33:04.217" v="2270"/>
          <ac:picMkLst>
            <pc:docMk/>
            <pc:sldMk cId="512318984" sldId="388"/>
            <ac:picMk id="7" creationId="{B61F5872-6ACA-4001-9B65-0002DAAE369E}"/>
          </ac:picMkLst>
        </pc:picChg>
        <pc:picChg chg="add mod">
          <ac:chgData name="Alireza Sedghi" userId="S::15as97@queensu.ca::b9749138-07fe-44c4-9f67-66b687b9af9c" providerId="AD" clId="Web-{290B291E-AC14-8348-E080-3307FF9D6433}" dt="2019-09-11T22:34:15.983" v="2282" actId="1076"/>
          <ac:picMkLst>
            <pc:docMk/>
            <pc:sldMk cId="512318984" sldId="388"/>
            <ac:picMk id="9" creationId="{46FD5C69-46F5-46C9-A0B5-0BC96479EADB}"/>
          </ac:picMkLst>
        </pc:picChg>
      </pc:sldChg>
      <pc:sldChg chg="addSp delSp modSp add replId">
        <pc:chgData name="Alireza Sedghi" userId="S::15as97@queensu.ca::b9749138-07fe-44c4-9f67-66b687b9af9c" providerId="AD" clId="Web-{290B291E-AC14-8348-E080-3307FF9D6433}" dt="2019-09-11T22:37:54.548" v="2290"/>
        <pc:sldMkLst>
          <pc:docMk/>
          <pc:sldMk cId="3849665555" sldId="389"/>
        </pc:sldMkLst>
        <pc:picChg chg="add del mod">
          <ac:chgData name="Alireza Sedghi" userId="S::15as97@queensu.ca::b9749138-07fe-44c4-9f67-66b687b9af9c" providerId="AD" clId="Web-{290B291E-AC14-8348-E080-3307FF9D6433}" dt="2019-09-11T22:36:24.016" v="2286"/>
          <ac:picMkLst>
            <pc:docMk/>
            <pc:sldMk cId="3849665555" sldId="389"/>
            <ac:picMk id="5" creationId="{7B27D412-F53E-42D3-A8B1-DC0FD6B254F2}"/>
          </ac:picMkLst>
        </pc:picChg>
        <pc:picChg chg="add mod">
          <ac:chgData name="Alireza Sedghi" userId="S::15as97@queensu.ca::b9749138-07fe-44c4-9f67-66b687b9af9c" providerId="AD" clId="Web-{290B291E-AC14-8348-E080-3307FF9D6433}" dt="2019-09-11T22:37:30.907" v="2287"/>
          <ac:picMkLst>
            <pc:docMk/>
            <pc:sldMk cId="3849665555" sldId="389"/>
            <ac:picMk id="7" creationId="{FB4B4275-B81A-48B7-95E8-F48B0DD6BCC6}"/>
          </ac:picMkLst>
        </pc:picChg>
        <pc:picChg chg="del">
          <ac:chgData name="Alireza Sedghi" userId="S::15as97@queensu.ca::b9749138-07fe-44c4-9f67-66b687b9af9c" providerId="AD" clId="Web-{290B291E-AC14-8348-E080-3307FF9D6433}" dt="2019-09-11T22:35:22.765" v="2284"/>
          <ac:picMkLst>
            <pc:docMk/>
            <pc:sldMk cId="3849665555" sldId="389"/>
            <ac:picMk id="9" creationId="{46FD5C69-46F5-46C9-A0B5-0BC96479EADB}"/>
          </ac:picMkLst>
        </pc:picChg>
        <pc:picChg chg="add mod">
          <ac:chgData name="Alireza Sedghi" userId="S::15as97@queensu.ca::b9749138-07fe-44c4-9f67-66b687b9af9c" providerId="AD" clId="Web-{290B291E-AC14-8348-E080-3307FF9D6433}" dt="2019-09-11T22:37:38.063" v="2288"/>
          <ac:picMkLst>
            <pc:docMk/>
            <pc:sldMk cId="3849665555" sldId="389"/>
            <ac:picMk id="10" creationId="{3171E1C1-1390-498A-9F8E-35DADA9332AC}"/>
          </ac:picMkLst>
        </pc:picChg>
        <pc:picChg chg="add mod">
          <ac:chgData name="Alireza Sedghi" userId="S::15as97@queensu.ca::b9749138-07fe-44c4-9f67-66b687b9af9c" providerId="AD" clId="Web-{290B291E-AC14-8348-E080-3307FF9D6433}" dt="2019-09-11T22:37:46.688" v="2289"/>
          <ac:picMkLst>
            <pc:docMk/>
            <pc:sldMk cId="3849665555" sldId="389"/>
            <ac:picMk id="12" creationId="{8ED5E3B8-A37A-471B-9A20-E4935FAD6706}"/>
          </ac:picMkLst>
        </pc:picChg>
        <pc:picChg chg="add mod">
          <ac:chgData name="Alireza Sedghi" userId="S::15as97@queensu.ca::b9749138-07fe-44c4-9f67-66b687b9af9c" providerId="AD" clId="Web-{290B291E-AC14-8348-E080-3307FF9D6433}" dt="2019-09-11T22:37:54.548" v="2290"/>
          <ac:picMkLst>
            <pc:docMk/>
            <pc:sldMk cId="3849665555" sldId="389"/>
            <ac:picMk id="14" creationId="{C14B7FE9-4580-49C7-B77F-1F153F7620D7}"/>
          </ac:picMkLst>
        </pc:picChg>
      </pc:sldChg>
      <pc:sldChg chg="addSp delSp modSp new">
        <pc:chgData name="Alireza Sedghi" userId="S::15as97@queensu.ca::b9749138-07fe-44c4-9f67-66b687b9af9c" providerId="AD" clId="Web-{290B291E-AC14-8348-E080-3307FF9D6433}" dt="2019-09-11T22:55:10.881" v="2296"/>
        <pc:sldMkLst>
          <pc:docMk/>
          <pc:sldMk cId="615073993" sldId="390"/>
        </pc:sldMkLst>
        <pc:spChg chg="del">
          <ac:chgData name="Alireza Sedghi" userId="S::15as97@queensu.ca::b9749138-07fe-44c4-9f67-66b687b9af9c" providerId="AD" clId="Web-{290B291E-AC14-8348-E080-3307FF9D6433}" dt="2019-09-11T22:54:30.115" v="2292"/>
          <ac:spMkLst>
            <pc:docMk/>
            <pc:sldMk cId="615073993" sldId="390"/>
            <ac:spMk id="3" creationId="{2A6CCF3F-5C11-46E3-A00F-A5CA683CAB1B}"/>
          </ac:spMkLst>
        </pc:spChg>
        <pc:picChg chg="add mod ord">
          <ac:chgData name="Alireza Sedghi" userId="S::15as97@queensu.ca::b9749138-07fe-44c4-9f67-66b687b9af9c" providerId="AD" clId="Web-{290B291E-AC14-8348-E080-3307FF9D6433}" dt="2019-09-11T22:54:30.115" v="2292"/>
          <ac:picMkLst>
            <pc:docMk/>
            <pc:sldMk cId="615073993" sldId="390"/>
            <ac:picMk id="5" creationId="{E313B6DD-EB66-4AA1-A488-920235798A0E}"/>
          </ac:picMkLst>
        </pc:picChg>
        <pc:picChg chg="add mod">
          <ac:chgData name="Alireza Sedghi" userId="S::15as97@queensu.ca::b9749138-07fe-44c4-9f67-66b687b9af9c" providerId="AD" clId="Web-{290B291E-AC14-8348-E080-3307FF9D6433}" dt="2019-09-11T22:54:39.475" v="2293"/>
          <ac:picMkLst>
            <pc:docMk/>
            <pc:sldMk cId="615073993" sldId="390"/>
            <ac:picMk id="7" creationId="{7F4ADDCA-5013-44EF-A0F7-EF09C97E5CAC}"/>
          </ac:picMkLst>
        </pc:picChg>
        <pc:picChg chg="add mod">
          <ac:chgData name="Alireza Sedghi" userId="S::15as97@queensu.ca::b9749138-07fe-44c4-9f67-66b687b9af9c" providerId="AD" clId="Web-{290B291E-AC14-8348-E080-3307FF9D6433}" dt="2019-09-11T22:54:56.538" v="2294"/>
          <ac:picMkLst>
            <pc:docMk/>
            <pc:sldMk cId="615073993" sldId="390"/>
            <ac:picMk id="9" creationId="{6E107E6F-4F35-46CC-A2A3-8E11D484DCA6}"/>
          </ac:picMkLst>
        </pc:picChg>
        <pc:picChg chg="add mod">
          <ac:chgData name="Alireza Sedghi" userId="S::15as97@queensu.ca::b9749138-07fe-44c4-9f67-66b687b9af9c" providerId="AD" clId="Web-{290B291E-AC14-8348-E080-3307FF9D6433}" dt="2019-09-11T22:55:04.303" v="2295"/>
          <ac:picMkLst>
            <pc:docMk/>
            <pc:sldMk cId="615073993" sldId="390"/>
            <ac:picMk id="11" creationId="{1EB9FC60-AB88-4910-9DAC-9EE5AE864506}"/>
          </ac:picMkLst>
        </pc:picChg>
        <pc:picChg chg="add mod">
          <ac:chgData name="Alireza Sedghi" userId="S::15as97@queensu.ca::b9749138-07fe-44c4-9f67-66b687b9af9c" providerId="AD" clId="Web-{290B291E-AC14-8348-E080-3307FF9D6433}" dt="2019-09-11T22:55:10.881" v="2296"/>
          <ac:picMkLst>
            <pc:docMk/>
            <pc:sldMk cId="615073993" sldId="390"/>
            <ac:picMk id="13" creationId="{72FB16E1-BB37-430A-826A-73E8440FFE3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68031-7964-490A-A316-397DB49FE26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8E984-FB2B-4B12-8892-F9B9EBA4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679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5BE73-372F-4312-9096-DD1D5A228740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CA087-4A3C-4346-BC74-75FA125A5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9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afternoon/evening</a:t>
            </a:r>
          </a:p>
          <a:p>
            <a:endParaRPr lang="en-US" dirty="0"/>
          </a:p>
          <a:p>
            <a:r>
              <a:rPr lang="en-US" sz="1000" dirty="0"/>
              <a:t>My name is </a:t>
            </a:r>
            <a:r>
              <a:rPr lang="en-US" sz="1000" dirty="0" err="1"/>
              <a:t>Jie</a:t>
            </a:r>
            <a:r>
              <a:rPr lang="en-US" sz="1000" dirty="0"/>
              <a:t> </a:t>
            </a:r>
            <a:r>
              <a:rPr lang="en-US" sz="1000" dirty="0" err="1"/>
              <a:t>luo</a:t>
            </a:r>
            <a:r>
              <a:rPr lang="en-US" sz="1000" dirty="0"/>
              <a:t> and It is my pleasure to be here today, to present our recent work on the probabilistic image registration using deep multi-class classifiers.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CCA087-4A3C-4346-BC74-75FA125A5C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18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at registration time, </a:t>
            </a:r>
          </a:p>
          <a:p>
            <a:r>
              <a:rPr lang="en-US" dirty="0"/>
              <a:t>We extract 3D patches from the transformed moving image and the corresponding locations in the fixed image</a:t>
            </a:r>
          </a:p>
          <a:p>
            <a:r>
              <a:rPr lang="en-US" dirty="0"/>
              <a:t>that are centered on the control points.</a:t>
            </a:r>
          </a:p>
          <a:p>
            <a:r>
              <a:rPr lang="en-US" dirty="0"/>
              <a:t>Posterior probabilities are used to calculate an estimated displacement for each control point. </a:t>
            </a:r>
          </a:p>
          <a:p>
            <a:endParaRPr lang="en-US" dirty="0"/>
          </a:p>
          <a:p>
            <a:r>
              <a:rPr lang="en-US" dirty="0"/>
              <a:t>For B-spline models, increment the control points with their respective expected displacements; otherwise, use the control points  and predicted displacements to calculate a least squares estimate of the rigid/affine transformation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CA087-4A3C-4346-BC74-75FA125A5C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53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done various rigid affine and </a:t>
            </a:r>
            <a:r>
              <a:rPr lang="en-US" dirty="0" err="1"/>
              <a:t>bspline</a:t>
            </a:r>
            <a:r>
              <a:rPr lang="en-US" dirty="0"/>
              <a:t> experiments on T1, T2 image registration for inter and intra –subject registration with artificially placed tumors. </a:t>
            </a:r>
          </a:p>
          <a:p>
            <a:r>
              <a:rPr lang="en-US" dirty="0"/>
              <a:t>As I said our probabilistic deep classifier can be used to directly calculate the uncertainty of registration as depicted in the images.</a:t>
            </a:r>
          </a:p>
          <a:p>
            <a:endParaRPr lang="en-US" dirty="0"/>
          </a:p>
          <a:p>
            <a:r>
              <a:rPr lang="en-US" dirty="0"/>
              <a:t>We also performed a quantitative analysis of the actual error in registration and our predicted uncertainty which is shown here </a:t>
            </a:r>
          </a:p>
          <a:p>
            <a:r>
              <a:rPr lang="en-US" dirty="0"/>
              <a:t>We  observe a strong positive linear relationship between the uncertainty and actual errors of registration ($r = 0.94$ with $p &lt; 0.001$), and importantly, low levels of predicted</a:t>
            </a:r>
          </a:p>
          <a:p>
            <a:r>
              <a:rPr lang="en-US" dirty="0"/>
              <a:t>uncertainty correspond to low levels of actual error.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CA087-4A3C-4346-BC74-75FA125A5C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16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your time and I would be glad to talk more about our methodology and results in the poster session.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CA087-4A3C-4346-BC74-75FA125A5C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26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000" dirty="0"/>
              <a:t>Image registration is a critical element in many image-guided therapy applications</a:t>
            </a:r>
          </a:p>
          <a:p>
            <a:r>
              <a:rPr lang="en-US" sz="3000" dirty="0"/>
              <a:t>Systems like neuro-navigation that register pre-operative images to the intra-operative coordinate space of the patient</a:t>
            </a:r>
          </a:p>
          <a:p>
            <a:endParaRPr lang="en-US" sz="3000" dirty="0"/>
          </a:p>
          <a:p>
            <a:r>
              <a:rPr lang="en-US" sz="3000" dirty="0"/>
              <a:t>A highly desirable feature of such systems is to also predict local estimates of the registration uncertainty</a:t>
            </a:r>
          </a:p>
          <a:p>
            <a:endParaRPr lang="en-US" sz="3000" dirty="0"/>
          </a:p>
          <a:p>
            <a:r>
              <a:rPr lang="en-US" sz="3000" dirty="0"/>
              <a:t>This information could be used to let the user ……….. &gt; talk about the bullet points</a:t>
            </a:r>
          </a:p>
          <a:p>
            <a:endParaRPr lang="en-US" sz="3000" dirty="0"/>
          </a:p>
          <a:p>
            <a:r>
              <a:rPr lang="en-US" sz="3000" dirty="0"/>
              <a:t>So, uncertainty estimation in image registration methods is highly desirable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CA087-4A3C-4346-BC74-75FA125A5C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75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000" dirty="0"/>
              <a:t>Deep metrics Registration or DMR have been proposed previously and they have shown superior performance compared to conventional methods. </a:t>
            </a:r>
          </a:p>
          <a:p>
            <a:r>
              <a:rPr lang="en-US" sz="3000" dirty="0"/>
              <a:t> </a:t>
            </a:r>
          </a:p>
          <a:p>
            <a:r>
              <a:rPr lang="en-US" sz="3000" dirty="0"/>
              <a:t>The essential idea in the DMR approach is to prepare two classes of training data.</a:t>
            </a:r>
          </a:p>
          <a:p>
            <a:r>
              <a:rPr lang="en-US" sz="3000" dirty="0"/>
              <a:t>One class, referred to as  registered, contains  pairs of corresponding patches, while the</a:t>
            </a:r>
          </a:p>
          <a:p>
            <a:r>
              <a:rPr lang="en-US" sz="3000" dirty="0"/>
              <a:t>other, referred to as unrelated, contains pairs of patches that are  randomly and independently sampled in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CA087-4A3C-4346-BC74-75FA125A5C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9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000" dirty="0"/>
              <a:t>The class-labeled patch pairs are used to train a deep classifier </a:t>
            </a:r>
          </a:p>
          <a:p>
            <a:r>
              <a:rPr lang="en-US" sz="3000" dirty="0"/>
              <a:t>Subsequently, at registration time, the posterior probability that  patches are registered is used as a measure of image agreement, and an aggregate score over a collection of patch pairs is optimized through gradient descent.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CA087-4A3C-4346-BC74-75FA125A5C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58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000" dirty="0"/>
              <a:t>As our contribution in this paper, we provide a new formulation for DMR beyond binary classification beyond a binary classifier, </a:t>
            </a:r>
          </a:p>
          <a:p>
            <a:r>
              <a:rPr lang="en-US" sz="3000" dirty="0"/>
              <a:t>We train a deep classifier on different displacement classes. </a:t>
            </a:r>
          </a:p>
          <a:p>
            <a:endParaRPr lang="en-US" sz="3000" dirty="0"/>
          </a:p>
          <a:p>
            <a:r>
              <a:rPr lang="en-US" sz="3000" dirty="0"/>
              <a:t>Our approach doesn’t need optimization by gradient descent as posterior probabilities on classes are used to directly predict expected displacements </a:t>
            </a:r>
          </a:p>
          <a:p>
            <a:endParaRPr lang="en-US" sz="3000" dirty="0"/>
          </a:p>
          <a:p>
            <a:r>
              <a:rPr lang="en-US" sz="3000" dirty="0"/>
              <a:t>And finally our approach provides direct calculation of the registration uncertainty. </a:t>
            </a:r>
          </a:p>
          <a:p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CA087-4A3C-4346-BC74-75FA125A5C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14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mentioned, instead of training a deep classifier on two classes (registered and unrelated or random) </a:t>
            </a:r>
          </a:p>
          <a:p>
            <a:endParaRPr lang="en-US" dirty="0"/>
          </a:p>
          <a:p>
            <a:r>
              <a:rPr lang="en-US" dirty="0"/>
              <a:t>(Click for animation)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CA087-4A3C-4346-BC74-75FA125A5C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55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define 20 class of displacements to train such classifier. Namely plus minus 2,4,8 voxels in </a:t>
            </a:r>
            <a:r>
              <a:rPr lang="en-US" dirty="0" err="1"/>
              <a:t>x,y,z</a:t>
            </a:r>
            <a:r>
              <a:rPr lang="en-US" dirty="0"/>
              <a:t> direction. </a:t>
            </a:r>
          </a:p>
          <a:p>
            <a:endParaRPr lang="en-US" dirty="0"/>
          </a:p>
          <a:p>
            <a:r>
              <a:rPr lang="en-US" dirty="0"/>
              <a:t>(note for </a:t>
            </a:r>
            <a:r>
              <a:rPr lang="en-US" dirty="0" err="1"/>
              <a:t>youself</a:t>
            </a:r>
            <a:r>
              <a:rPr lang="en-US" dirty="0"/>
              <a:t>: 20 classes doesn’t need to be 20, it can be anything as long as there is a meaningful jump between classes, not like 2,10 , some smooth transition between classes. Also, maximum 8 voxel displacement is because of our patch size which is 17x17x17, 8 voxel is the middle of the 17 voxel, so we make sure the patches have at least some (~50%) overlap so that the deep model can learn something.)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CA087-4A3C-4346-BC74-75FA125A5C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21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extract 3D patches from the fixed and moving image, and train a deep convolutional classifier on 20 classes of data, for example a random class as depicted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CA087-4A3C-4346-BC74-75FA125A5C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75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 -8 voxel displacement in z direction as depicted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CA087-4A3C-4346-BC74-75FA125A5C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13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D8EA-5F6D-48EA-A0F0-8611AB2CB86E}" type="datetime1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fld id="{DAFD4AFF-2C40-44DA-BEEC-6713A172B5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17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F0B30-AE38-4343-8255-D767C25ACB65}" type="datetime1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4AFF-2C40-44DA-BEEC-6713A172B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670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2552-B379-47A8-BDAC-80F3A971ACFB}" type="datetime1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4AFF-2C40-44DA-BEEC-6713A172B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12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721" y="404142"/>
            <a:ext cx="11055532" cy="817064"/>
          </a:xfrm>
        </p:spPr>
        <p:txBody>
          <a:bodyPr/>
          <a:lstStyle>
            <a:lvl1pPr>
              <a:defRPr sz="3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720" y="1613109"/>
            <a:ext cx="11055531" cy="435133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2B514-8619-4FE4-8482-7381A22185DB}" type="datetime1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4AFF-2C40-44DA-BEEC-6713A172B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43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DA31-145C-4910-9BC0-4C86EB8DD6A2}" type="datetime1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4AFF-2C40-44DA-BEEC-6713A172B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1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8793A-5F92-4D0E-B732-B7EAAD2771A3}" type="datetime1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4AFF-2C40-44DA-BEEC-6713A172B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83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095F5-871A-4A46-ADE2-952173343A36}" type="datetime1">
              <a:rPr lang="en-US" smtClean="0"/>
              <a:t>10/14/19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4AFF-2C40-44DA-BEEC-6713A172B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8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DB84-9EAF-433E-B65B-4C07E14B120A}" type="datetime1">
              <a:rPr lang="en-US" smtClean="0"/>
              <a:t>10/14/19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4AFF-2C40-44DA-BEEC-6713A172B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51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86AD9-CEBF-4A87-A2A5-802755986CC1}" type="datetime1">
              <a:rPr lang="en-US" smtClean="0"/>
              <a:t>10/14/19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4AFF-2C40-44DA-BEEC-6713A172B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24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C9184-B9D9-48F6-9B5F-195C6278CDC8}" type="datetime1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4AFF-2C40-44DA-BEEC-6713A172B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1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7FAC-8104-4857-A856-681A1428C4F0}" type="datetime1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4AFF-2C40-44DA-BEEC-6713A172B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55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51E2A-CDF5-4C00-BFC0-F0CEB623DB66}" type="datetime1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AFD4AFF-2C40-44DA-BEEC-6713A172B5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2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323" y="1549820"/>
            <a:ext cx="11853351" cy="1803419"/>
          </a:xfrm>
        </p:spPr>
        <p:txBody>
          <a:bodyPr>
            <a:noAutofit/>
          </a:bodyPr>
          <a:lstStyle/>
          <a:p>
            <a:r>
              <a:rPr lang="en-US" sz="4400" b="1" dirty="0"/>
              <a:t>Probabilistic Image Registration via Deep Multi-class Classification: Characterizing Uncertainty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1069" y="193259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UNSURE2019, MICCAI, Shenzhen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3CFDD5-1177-47FF-8A6A-9A86F2F5DD88}"/>
              </a:ext>
            </a:extLst>
          </p:cNvPr>
          <p:cNvGrpSpPr/>
          <p:nvPr/>
        </p:nvGrpSpPr>
        <p:grpSpPr>
          <a:xfrm>
            <a:off x="8679282" y="5460275"/>
            <a:ext cx="3139195" cy="1113408"/>
            <a:chOff x="8243909" y="5842061"/>
            <a:chExt cx="2290457" cy="761659"/>
          </a:xfrm>
        </p:grpSpPr>
        <p:pic>
          <p:nvPicPr>
            <p:cNvPr id="6" name="Picture 6" descr="csail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909" y="5842061"/>
              <a:ext cx="1116325" cy="761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1">
              <a:extLst>
                <a:ext uri="{FF2B5EF4-FFF2-40B4-BE49-F238E27FC236}">
                  <a16:creationId xmlns:a16="http://schemas.microsoft.com/office/drawing/2014/main" id="{3D42682E-AD59-4BFF-8ED5-B71A3537DB0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7446" y="5989290"/>
              <a:ext cx="576920" cy="577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8" name="Picture 15">
              <a:extLst>
                <a:ext uri="{FF2B5EF4-FFF2-40B4-BE49-F238E27FC236}">
                  <a16:creationId xmlns:a16="http://schemas.microsoft.com/office/drawing/2014/main" id="{560F8684-21C1-43A0-B9A1-70CEDA73F68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8646" y="5989290"/>
              <a:ext cx="565381" cy="554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pic>
        <p:nvPicPr>
          <p:cNvPr id="1026" name="Picture 2" descr="Image result for queens university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05767"/>
            <a:ext cx="1464207" cy="111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4">
            <a:extLst>
              <a:ext uri="{FF2B5EF4-FFF2-40B4-BE49-F238E27FC236}">
                <a16:creationId xmlns:a16="http://schemas.microsoft.com/office/drawing/2014/main" id="{C468BF3E-EA16-4289-A609-8196BC4DBC6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771" y="5615195"/>
            <a:ext cx="731592" cy="88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5">
            <a:extLst>
              <a:ext uri="{FF2B5EF4-FFF2-40B4-BE49-F238E27FC236}">
                <a16:creationId xmlns:a16="http://schemas.microsoft.com/office/drawing/2014/main" id="{E189D370-B4CC-4971-943B-670390AE36B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174" y="5540743"/>
            <a:ext cx="969732" cy="106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07799" y="3801277"/>
            <a:ext cx="103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Alireza </a:t>
            </a:r>
            <a:r>
              <a:rPr lang="en-US" sz="2400" dirty="0" err="1"/>
              <a:t>Sedghi</a:t>
            </a:r>
            <a:r>
              <a:rPr lang="en-US" sz="2400" dirty="0"/>
              <a:t>, Tina Kapur, </a:t>
            </a:r>
            <a:r>
              <a:rPr lang="en-US" sz="2400" u="sng" dirty="0" err="1"/>
              <a:t>Jie</a:t>
            </a:r>
            <a:r>
              <a:rPr lang="en-US" sz="2400" u="sng" dirty="0"/>
              <a:t> Luo</a:t>
            </a:r>
            <a:r>
              <a:rPr lang="en-US" sz="2400" dirty="0"/>
              <a:t>, Parvin Mousavi, and William Wells III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589AB-429A-964C-A1DE-F237BF7E94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3321" y="5599688"/>
            <a:ext cx="896592" cy="89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14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164E5-763D-B84F-8E4F-AA62C6F0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BF4E1-B467-2A48-89B7-780EB14AC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4AFF-2C40-44DA-BEEC-6713A172B542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DC797-7B80-A34C-9524-EB51500E5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72" y="2016435"/>
            <a:ext cx="8198498" cy="3787282"/>
          </a:xfrm>
          <a:prstGeom prst="rect">
            <a:avLst/>
          </a:prstGeom>
        </p:spPr>
      </p:pic>
      <p:pic>
        <p:nvPicPr>
          <p:cNvPr id="6" name="Picture 13" descr="A picture containing worm, invertebrate, animal&#10;&#10;Description generated with high confidence">
            <a:extLst>
              <a:ext uri="{FF2B5EF4-FFF2-40B4-BE49-F238E27FC236}">
                <a16:creationId xmlns:a16="http://schemas.microsoft.com/office/drawing/2014/main" id="{1627E034-3E54-7B44-AA25-BCCFE5755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432" y="2467991"/>
            <a:ext cx="3183396" cy="28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08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6D02-AFAC-DC42-AD88-041FC0DE3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21" y="404141"/>
            <a:ext cx="11055532" cy="770141"/>
          </a:xfrm>
        </p:spPr>
        <p:txBody>
          <a:bodyPr anchor="ctr"/>
          <a:lstStyle/>
          <a:p>
            <a:r>
              <a:rPr lang="en-CA" dirty="0"/>
              <a:t>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51435-600E-3749-83AB-92AEA100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4AFF-2C40-44DA-BEEC-6713A172B542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A75D4-EEFB-ED4D-A1DA-8DE464262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21" y="2097740"/>
            <a:ext cx="6901495" cy="3248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85E48A-2E55-984F-8743-B90E077E3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444" y="1798861"/>
            <a:ext cx="4175504" cy="38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86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1010D-EBC7-46C4-A621-9AE20C179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20" y="1613109"/>
            <a:ext cx="6317353" cy="44459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4800" dirty="0">
              <a:cs typeface="Calibri"/>
            </a:endParaRPr>
          </a:p>
          <a:p>
            <a:pPr marL="0" indent="0" algn="ctr">
              <a:buNone/>
            </a:pPr>
            <a:endParaRPr lang="en-US" sz="4800" dirty="0">
              <a:cs typeface="Calibri"/>
            </a:endParaRPr>
          </a:p>
          <a:p>
            <a:pPr marL="0" indent="0" algn="ctr">
              <a:buNone/>
            </a:pPr>
            <a:r>
              <a:rPr lang="en-US" sz="4800" dirty="0">
                <a:cs typeface="Calibri"/>
              </a:rPr>
              <a:t>The End </a:t>
            </a:r>
            <a:endParaRPr lang="en-US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F6E2D-D937-E94F-BB47-6ADB74C50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773" y="399472"/>
            <a:ext cx="4297298" cy="60590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33597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A431F-5C6A-6D4E-8AE2-264CEB7FC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21" y="267875"/>
            <a:ext cx="11055532" cy="817064"/>
          </a:xfrm>
        </p:spPr>
        <p:txBody>
          <a:bodyPr/>
          <a:lstStyle/>
          <a:p>
            <a:r>
              <a:rPr lang="en-US" dirty="0"/>
              <a:t>Motivation: Image Registration Uncertainty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AFA61-1239-8745-94DE-76311F97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4AFF-2C40-44DA-BEEC-6713A172B542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CF240E-080B-CF4D-B4DD-8024B3A61F04}"/>
              </a:ext>
            </a:extLst>
          </p:cNvPr>
          <p:cNvSpPr/>
          <p:nvPr/>
        </p:nvSpPr>
        <p:spPr>
          <a:xfrm>
            <a:off x="406721" y="1101247"/>
            <a:ext cx="1051638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It would be valuable for the registration methods to also predict local estimates of the registration uncertainty. So that the user can:</a:t>
            </a:r>
          </a:p>
          <a:p>
            <a:endParaRPr lang="en-CA" sz="2400" dirty="0"/>
          </a:p>
          <a:p>
            <a:pPr marL="457200" indent="-457200">
              <a:buFont typeface="+mj-lt"/>
              <a:buAutoNum type="arabicPeriod"/>
            </a:pPr>
            <a:r>
              <a:rPr lang="en-CA" sz="2400" dirty="0"/>
              <a:t>choose </a:t>
            </a:r>
            <a:r>
              <a:rPr lang="en-CA" sz="2400" u="sng" dirty="0"/>
              <a:t>not to depend</a:t>
            </a:r>
            <a:r>
              <a:rPr lang="en-CA" sz="2400" dirty="0"/>
              <a:t> on registration results, if the </a:t>
            </a:r>
            <a:r>
              <a:rPr lang="en-CA" sz="2400" u="sng" dirty="0"/>
              <a:t>uncertainty is high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dirty="0"/>
              <a:t>place </a:t>
            </a:r>
            <a:r>
              <a:rPr lang="en-CA" sz="2400" u="sng" dirty="0"/>
              <a:t>more confidence </a:t>
            </a:r>
            <a:r>
              <a:rPr lang="en-CA" sz="2400" dirty="0"/>
              <a:t>in the results when the method predicts </a:t>
            </a:r>
            <a:r>
              <a:rPr lang="en-CA" sz="2400" u="sng" dirty="0"/>
              <a:t>low uncertainty</a:t>
            </a:r>
            <a:endParaRPr lang="en-US" sz="2000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009E91-D454-4D46-ACA0-858E49D8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74" y="3429000"/>
            <a:ext cx="5825025" cy="3276167"/>
          </a:xfrm>
          <a:prstGeom prst="rect">
            <a:avLst/>
          </a:prstGeom>
        </p:spPr>
      </p:pic>
      <p:pic>
        <p:nvPicPr>
          <p:cNvPr id="8" name="Picture 7" descr="A picture containing light, food&#10;&#10;Description automatically generated">
            <a:extLst>
              <a:ext uri="{FF2B5EF4-FFF2-40B4-BE49-F238E27FC236}">
                <a16:creationId xmlns:a16="http://schemas.microsoft.com/office/drawing/2014/main" id="{E47E4598-B85E-5641-B69E-C61A3AFBBA2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939">
            <a:off x="6388800" y="3942191"/>
            <a:ext cx="1593423" cy="1513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587388-AB9E-3D43-B224-825D8E419C74}"/>
              </a:ext>
            </a:extLst>
          </p:cNvPr>
          <p:cNvSpPr txBox="1"/>
          <p:nvPr/>
        </p:nvSpPr>
        <p:spPr>
          <a:xfrm>
            <a:off x="129208" y="6538912"/>
            <a:ext cx="27222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images.app.goo.gl</a:t>
            </a:r>
            <a:r>
              <a:rPr lang="en-US" sz="1000" dirty="0"/>
              <a:t>/JbLuUSpUhh7CgaYF8</a:t>
            </a:r>
          </a:p>
        </p:txBody>
      </p:sp>
    </p:spTree>
    <p:extLst>
      <p:ext uri="{BB962C8B-B14F-4D97-AF65-F5344CB8AC3E}">
        <p14:creationId xmlns:p14="http://schemas.microsoft.com/office/powerpoint/2010/main" val="240417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A431F-5C6A-6D4E-8AE2-264CEB7FC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Deep Metrics Registration (DMR)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AFA61-1239-8745-94DE-76311F97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4AFF-2C40-44DA-BEEC-6713A172B542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CF240E-080B-CF4D-B4DD-8024B3A61F04}"/>
              </a:ext>
            </a:extLst>
          </p:cNvPr>
          <p:cNvSpPr/>
          <p:nvPr/>
        </p:nvSpPr>
        <p:spPr>
          <a:xfrm>
            <a:off x="406721" y="1799226"/>
            <a:ext cx="539140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err="1"/>
              <a:t>Simonovsky</a:t>
            </a:r>
            <a:r>
              <a:rPr lang="en-CA" dirty="0"/>
              <a:t> </a:t>
            </a:r>
            <a:r>
              <a:rPr lang="en-CA" i="1" dirty="0"/>
              <a:t>et al. </a:t>
            </a:r>
            <a:r>
              <a:rPr lang="en-CA" dirty="0"/>
              <a:t>(2016) MICCAI:</a:t>
            </a:r>
            <a:br>
              <a:rPr lang="en-CA" sz="1600" dirty="0"/>
            </a:br>
            <a:endParaRPr lang="en-CA" sz="1600" dirty="0"/>
          </a:p>
          <a:p>
            <a:endParaRPr lang="en-CA" sz="2000" dirty="0"/>
          </a:p>
          <a:p>
            <a:r>
              <a:rPr lang="en-CA" sz="2000" b="1" dirty="0"/>
              <a:t>Method</a:t>
            </a:r>
            <a:r>
              <a:rPr lang="en-CA" sz="2000" dirty="0"/>
              <a:t>: A deep binary classifier to distinguish between registered and unrelated 3D patches</a:t>
            </a:r>
          </a:p>
          <a:p>
            <a:endParaRPr lang="en-CA" sz="2000" dirty="0"/>
          </a:p>
          <a:p>
            <a:r>
              <a:rPr lang="en-CA" sz="2000" b="1" dirty="0"/>
              <a:t>Image agreement:</a:t>
            </a:r>
            <a:r>
              <a:rPr lang="en-CA" sz="2000" dirty="0"/>
              <a:t> posterior probability that patches are registered</a:t>
            </a:r>
          </a:p>
          <a:p>
            <a:endParaRPr lang="en-CA" sz="2000" dirty="0"/>
          </a:p>
          <a:p>
            <a:r>
              <a:rPr lang="en-CA" sz="2000" b="1" dirty="0"/>
              <a:t>Registration: </a:t>
            </a:r>
            <a:r>
              <a:rPr lang="en-CA" sz="2000" dirty="0"/>
              <a:t>gradient descent over aggregated score over a collection of patch pairs</a:t>
            </a:r>
          </a:p>
          <a:p>
            <a:r>
              <a:rPr lang="en-CA" sz="2000" dirty="0"/>
              <a:t> </a:t>
            </a:r>
            <a:endParaRPr lang="en-US" sz="20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39D9636-C4F8-E54B-A9B7-5774F1637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22"/>
          <a:stretch/>
        </p:blipFill>
        <p:spPr bwMode="auto">
          <a:xfrm>
            <a:off x="6188397" y="1799226"/>
            <a:ext cx="5391407" cy="325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416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A431F-5C6A-6D4E-8AE2-264CEB7FC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Deep Metrics Registration (DMR)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AFA61-1239-8745-94DE-76311F97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4AFF-2C40-44DA-BEEC-6713A172B542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EB5650-7D1A-2046-84E5-32DB98FCF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339" y="1268462"/>
            <a:ext cx="6258570" cy="50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6F2C84-8461-0049-94DC-C7D345BCCC05}"/>
              </a:ext>
            </a:extLst>
          </p:cNvPr>
          <p:cNvSpPr/>
          <p:nvPr/>
        </p:nvSpPr>
        <p:spPr>
          <a:xfrm>
            <a:off x="406721" y="1799226"/>
            <a:ext cx="539140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err="1"/>
              <a:t>Simonovsky</a:t>
            </a:r>
            <a:r>
              <a:rPr lang="en-CA" dirty="0"/>
              <a:t> </a:t>
            </a:r>
            <a:r>
              <a:rPr lang="en-CA" i="1" dirty="0"/>
              <a:t>et al. </a:t>
            </a:r>
            <a:r>
              <a:rPr lang="en-CA" dirty="0"/>
              <a:t>(2016) MICCAI:</a:t>
            </a:r>
            <a:br>
              <a:rPr lang="en-CA" sz="1600" dirty="0"/>
            </a:br>
            <a:endParaRPr lang="en-CA" sz="1600" dirty="0"/>
          </a:p>
          <a:p>
            <a:endParaRPr lang="en-CA" sz="2000" dirty="0"/>
          </a:p>
          <a:p>
            <a:r>
              <a:rPr lang="en-CA" sz="2000" b="1" dirty="0"/>
              <a:t>Method</a:t>
            </a:r>
            <a:r>
              <a:rPr lang="en-CA" sz="2000" dirty="0"/>
              <a:t>: A deep binary classifier to distinguish between registered and unrelated 3D patches</a:t>
            </a:r>
          </a:p>
          <a:p>
            <a:endParaRPr lang="en-CA" sz="2000" dirty="0"/>
          </a:p>
          <a:p>
            <a:r>
              <a:rPr lang="en-CA" sz="2000" b="1" dirty="0"/>
              <a:t>Image agreement:</a:t>
            </a:r>
            <a:r>
              <a:rPr lang="en-CA" sz="2000" dirty="0"/>
              <a:t> posterior probability that patches are registered</a:t>
            </a:r>
          </a:p>
          <a:p>
            <a:endParaRPr lang="en-CA" sz="2000" dirty="0"/>
          </a:p>
          <a:p>
            <a:r>
              <a:rPr lang="en-CA" sz="2000" b="1" dirty="0"/>
              <a:t>Registration: </a:t>
            </a:r>
            <a:r>
              <a:rPr lang="en-CA" sz="2000" dirty="0"/>
              <a:t>gradient descent over aggregated score over a collection of patch pairs</a:t>
            </a:r>
          </a:p>
          <a:p>
            <a:r>
              <a:rPr lang="en-CA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5659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A431F-5C6A-6D4E-8AE2-264CEB7FC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Contributions: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AFA61-1239-8745-94DE-76311F97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4AFF-2C40-44DA-BEEC-6713A172B542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CF240E-080B-CF4D-B4DD-8024B3A61F04}"/>
              </a:ext>
            </a:extLst>
          </p:cNvPr>
          <p:cNvSpPr/>
          <p:nvPr/>
        </p:nvSpPr>
        <p:spPr>
          <a:xfrm>
            <a:off x="406719" y="1375945"/>
            <a:ext cx="11055532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New formulation of DMR </a:t>
            </a:r>
            <a:r>
              <a:rPr lang="en-CA" sz="2400" u="sng" dirty="0"/>
              <a:t>beyond</a:t>
            </a:r>
            <a:r>
              <a:rPr lang="en-CA" sz="2400" dirty="0"/>
              <a:t> binary classification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200" dirty="0"/>
              <a:t>Multi-class classification of various displacement classes</a:t>
            </a:r>
            <a:br>
              <a:rPr lang="en-CA" sz="2200" dirty="0"/>
            </a:br>
            <a:endParaRPr lang="en-CA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u="sng" dirty="0"/>
              <a:t>Alleviating</a:t>
            </a:r>
            <a:r>
              <a:rPr lang="en-CA" sz="2400" dirty="0"/>
              <a:t> the need for registration-time </a:t>
            </a:r>
            <a:r>
              <a:rPr lang="en-CA" sz="2400" u="sng" dirty="0"/>
              <a:t>optimization</a:t>
            </a:r>
            <a:r>
              <a:rPr lang="en-CA" sz="2400" dirty="0"/>
              <a:t> by gradient descent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200" dirty="0"/>
              <a:t>posterior probabilities on classes are used to directly predict expected values of displacements on the lattice of sampled locations.</a:t>
            </a:r>
          </a:p>
          <a:p>
            <a:pPr lvl="1"/>
            <a:br>
              <a:rPr lang="en-CA" sz="2200" dirty="0"/>
            </a:br>
            <a:endParaRPr lang="en-CA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Direct calculation of the registration uncertainty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6342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6D02-AFAC-DC42-AD88-041FC0DE3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21" y="404141"/>
            <a:ext cx="11055532" cy="770141"/>
          </a:xfrm>
        </p:spPr>
        <p:txBody>
          <a:bodyPr anchor="ctr"/>
          <a:lstStyle/>
          <a:p>
            <a:r>
              <a:rPr lang="en-CA" dirty="0"/>
              <a:t>Method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51435-600E-3749-83AB-92AEA100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4AFF-2C40-44DA-BEEC-6713A172B542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7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BE4B0757-2470-4A7A-8443-8956EAA2D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780" b="51349"/>
          <a:stretch/>
        </p:blipFill>
        <p:spPr>
          <a:xfrm>
            <a:off x="4708172" y="2920780"/>
            <a:ext cx="3233253" cy="17895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919542-E123-C44A-8613-70AF7EF5EA99}"/>
              </a:ext>
            </a:extLst>
          </p:cNvPr>
          <p:cNvSpPr txBox="1"/>
          <p:nvPr/>
        </p:nvSpPr>
        <p:spPr>
          <a:xfrm>
            <a:off x="5135938" y="4871564"/>
            <a:ext cx="28487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Moving image Patches</a:t>
            </a:r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1FC0DD43-BB6A-CD45-8C81-FB41310913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484" b="-769"/>
          <a:stretch/>
        </p:blipFill>
        <p:spPr>
          <a:xfrm>
            <a:off x="125426" y="2936930"/>
            <a:ext cx="1759165" cy="15639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3030EC-E86A-7247-A077-25D3D6A8D766}"/>
              </a:ext>
            </a:extLst>
          </p:cNvPr>
          <p:cNvSpPr txBox="1"/>
          <p:nvPr/>
        </p:nvSpPr>
        <p:spPr>
          <a:xfrm>
            <a:off x="125426" y="4871564"/>
            <a:ext cx="20066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Fixed image Patch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BA62D3F-269D-014D-99DA-478849F42A9F}"/>
              </a:ext>
            </a:extLst>
          </p:cNvPr>
          <p:cNvSpPr txBox="1">
            <a:spLocks/>
          </p:cNvSpPr>
          <p:nvPr/>
        </p:nvSpPr>
        <p:spPr>
          <a:xfrm>
            <a:off x="406721" y="1320793"/>
            <a:ext cx="11616253" cy="7701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Training a deep multi-class classifier on various classes of displacements</a:t>
            </a:r>
          </a:p>
        </p:txBody>
      </p:sp>
    </p:spTree>
    <p:extLst>
      <p:ext uri="{BB962C8B-B14F-4D97-AF65-F5344CB8AC3E}">
        <p14:creationId xmlns:p14="http://schemas.microsoft.com/office/powerpoint/2010/main" val="196451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6D02-AFAC-DC42-AD88-041FC0DE3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21" y="404141"/>
            <a:ext cx="11055532" cy="770141"/>
          </a:xfrm>
        </p:spPr>
        <p:txBody>
          <a:bodyPr anchor="ctr"/>
          <a:lstStyle/>
          <a:p>
            <a:r>
              <a:rPr lang="en-CA" dirty="0"/>
              <a:t>Method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51435-600E-3749-83AB-92AEA100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4AFF-2C40-44DA-BEEC-6713A172B542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7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BE4B0757-2470-4A7A-8443-8956EAA2D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780" b="51349"/>
          <a:stretch/>
        </p:blipFill>
        <p:spPr>
          <a:xfrm>
            <a:off x="1993972" y="2613836"/>
            <a:ext cx="2063747" cy="11422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919542-E123-C44A-8613-70AF7EF5EA99}"/>
              </a:ext>
            </a:extLst>
          </p:cNvPr>
          <p:cNvSpPr txBox="1"/>
          <p:nvPr/>
        </p:nvSpPr>
        <p:spPr>
          <a:xfrm>
            <a:off x="5653151" y="5167875"/>
            <a:ext cx="28487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Moving image Patches</a:t>
            </a:r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1FC0DD43-BB6A-CD45-8C81-FB41310913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484" b="-769"/>
          <a:stretch/>
        </p:blipFill>
        <p:spPr>
          <a:xfrm>
            <a:off x="125426" y="2936930"/>
            <a:ext cx="1759165" cy="15639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3030EC-E86A-7247-A077-25D3D6A8D766}"/>
              </a:ext>
            </a:extLst>
          </p:cNvPr>
          <p:cNvSpPr txBox="1"/>
          <p:nvPr/>
        </p:nvSpPr>
        <p:spPr>
          <a:xfrm>
            <a:off x="125426" y="4871564"/>
            <a:ext cx="20066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Fixed image Patch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B71A01-B3E9-A843-8B91-D8ACDC34A28E}"/>
              </a:ext>
            </a:extLst>
          </p:cNvPr>
          <p:cNvGrpSpPr/>
          <p:nvPr/>
        </p:nvGrpSpPr>
        <p:grpSpPr>
          <a:xfrm>
            <a:off x="1993972" y="2612891"/>
            <a:ext cx="9952883" cy="2286437"/>
            <a:chOff x="1910452" y="2713252"/>
            <a:chExt cx="9952883" cy="2286437"/>
          </a:xfrm>
        </p:grpSpPr>
        <p:pic>
          <p:nvPicPr>
            <p:cNvPr id="17" name="Picture 7" descr="A picture containing building&#10;&#10;Description generated with very high confidence">
              <a:extLst>
                <a:ext uri="{FF2B5EF4-FFF2-40B4-BE49-F238E27FC236}">
                  <a16:creationId xmlns:a16="http://schemas.microsoft.com/office/drawing/2014/main" id="{94C29018-7770-DD4C-AF78-35A1982253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755" b="49847"/>
            <a:stretch/>
          </p:blipFill>
          <p:spPr>
            <a:xfrm>
              <a:off x="3876652" y="2713252"/>
              <a:ext cx="7986683" cy="1148316"/>
            </a:xfrm>
            <a:prstGeom prst="rect">
              <a:avLst/>
            </a:prstGeom>
          </p:spPr>
        </p:pic>
        <p:pic>
          <p:nvPicPr>
            <p:cNvPr id="18" name="Picture 7" descr="A picture containing building&#10;&#10;Description generated with very high confidence">
              <a:extLst>
                <a:ext uri="{FF2B5EF4-FFF2-40B4-BE49-F238E27FC236}">
                  <a16:creationId xmlns:a16="http://schemas.microsoft.com/office/drawing/2014/main" id="{E7A443C1-039A-5645-B20D-B8326DBC9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847"/>
            <a:stretch/>
          </p:blipFill>
          <p:spPr>
            <a:xfrm>
              <a:off x="1910452" y="3851373"/>
              <a:ext cx="9952883" cy="1148316"/>
            </a:xfrm>
            <a:prstGeom prst="rect">
              <a:avLst/>
            </a:prstGeom>
          </p:spPr>
        </p:pic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1F298AD-E31E-E141-9B02-879FF55DF7C2}"/>
              </a:ext>
            </a:extLst>
          </p:cNvPr>
          <p:cNvSpPr txBox="1">
            <a:spLocks/>
          </p:cNvSpPr>
          <p:nvPr/>
        </p:nvSpPr>
        <p:spPr>
          <a:xfrm>
            <a:off x="406721" y="1320793"/>
            <a:ext cx="11616253" cy="7701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Training a deep multi-class classifier on various classes of displacements</a:t>
            </a:r>
          </a:p>
        </p:txBody>
      </p:sp>
    </p:spTree>
    <p:extLst>
      <p:ext uri="{BB962C8B-B14F-4D97-AF65-F5344CB8AC3E}">
        <p14:creationId xmlns:p14="http://schemas.microsoft.com/office/powerpoint/2010/main" val="594624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164E5-763D-B84F-8E4F-AA62C6F0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BF4E1-B467-2A48-89B7-780EB14AC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4AFF-2C40-44DA-BEEC-6713A172B542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DC797-7B80-A34C-9524-EB51500E50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44" t="7866" r="2759" b="43633"/>
          <a:stretch/>
        </p:blipFill>
        <p:spPr>
          <a:xfrm>
            <a:off x="3047753" y="2239470"/>
            <a:ext cx="7283904" cy="2379059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7AE8989B-8366-C140-A632-1A21511AD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443" y="2078634"/>
            <a:ext cx="1502735" cy="1258186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F54F7EAB-57DF-0340-8AEE-7116923E7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505" y="3526721"/>
            <a:ext cx="1510829" cy="12605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B61A8BB-88FB-DF4D-A655-FE4DDCB575D6}"/>
              </a:ext>
            </a:extLst>
          </p:cNvPr>
          <p:cNvSpPr/>
          <p:nvPr/>
        </p:nvSpPr>
        <p:spPr>
          <a:xfrm>
            <a:off x="9198353" y="2345629"/>
            <a:ext cx="201533" cy="22418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910E3A-35AF-A440-A1C2-EB92C2DB3FDE}"/>
              </a:ext>
            </a:extLst>
          </p:cNvPr>
          <p:cNvSpPr txBox="1"/>
          <p:nvPr/>
        </p:nvSpPr>
        <p:spPr>
          <a:xfrm>
            <a:off x="10331657" y="2273057"/>
            <a:ext cx="11305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C00000"/>
                </a:solidFill>
                <a:cs typeface="Calibri"/>
              </a:rPr>
              <a:t>Random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0D06A2-C6EA-C04F-8B19-683835AD471F}"/>
              </a:ext>
            </a:extLst>
          </p:cNvPr>
          <p:cNvCxnSpPr/>
          <p:nvPr/>
        </p:nvCxnSpPr>
        <p:spPr>
          <a:xfrm>
            <a:off x="3426691" y="1902691"/>
            <a:ext cx="6123709" cy="0"/>
          </a:xfrm>
          <a:prstGeom prst="straightConnector1">
            <a:avLst/>
          </a:prstGeom>
          <a:ln w="38100">
            <a:solidFill>
              <a:srgbClr val="BE031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47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164E5-763D-B84F-8E4F-AA62C6F0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BF4E1-B467-2A48-89B7-780EB14AC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D4AFF-2C40-44DA-BEEC-6713A172B542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DC797-7B80-A34C-9524-EB51500E50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44" t="7866" r="2759" b="43633"/>
          <a:stretch/>
        </p:blipFill>
        <p:spPr>
          <a:xfrm>
            <a:off x="3047753" y="2239470"/>
            <a:ext cx="7283904" cy="2379059"/>
          </a:xfrm>
          <a:prstGeom prst="rect">
            <a:avLst/>
          </a:prstGeom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B52F64E3-80E6-A647-A40C-685774E22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379" y="2013296"/>
            <a:ext cx="1502735" cy="1258186"/>
          </a:xfrm>
          <a:prstGeom prst="rect">
            <a:avLst/>
          </a:prstGeom>
        </p:spPr>
      </p:pic>
      <p:pic>
        <p:nvPicPr>
          <p:cNvPr id="13" name="Picture 6" descr="A close up of a tiled wall&#10;&#10;Description generated with high confidence">
            <a:extLst>
              <a:ext uri="{FF2B5EF4-FFF2-40B4-BE49-F238E27FC236}">
                <a16:creationId xmlns:a16="http://schemas.microsoft.com/office/drawing/2014/main" id="{81AE0BD2-C925-7247-9592-8FA542629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207" y="3461382"/>
            <a:ext cx="1501423" cy="12605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E97D00-F56B-4145-9585-E8434492F3F6}"/>
              </a:ext>
            </a:extLst>
          </p:cNvPr>
          <p:cNvSpPr/>
          <p:nvPr/>
        </p:nvSpPr>
        <p:spPr>
          <a:xfrm>
            <a:off x="9211428" y="3793113"/>
            <a:ext cx="201533" cy="22418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A8D5B9-7389-B745-83D4-675176354E83}"/>
              </a:ext>
            </a:extLst>
          </p:cNvPr>
          <p:cNvSpPr txBox="1"/>
          <p:nvPr/>
        </p:nvSpPr>
        <p:spPr>
          <a:xfrm>
            <a:off x="10331657" y="3728633"/>
            <a:ext cx="16529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cs typeface="Calibri"/>
              </a:rPr>
              <a:t>D = [0,0,-8]</a:t>
            </a:r>
            <a:endParaRPr lang="en-US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F99ECF-597E-8D49-A4DB-7A5E6B000B4D}"/>
              </a:ext>
            </a:extLst>
          </p:cNvPr>
          <p:cNvCxnSpPr/>
          <p:nvPr/>
        </p:nvCxnSpPr>
        <p:spPr>
          <a:xfrm>
            <a:off x="3426691" y="1902691"/>
            <a:ext cx="6123709" cy="0"/>
          </a:xfrm>
          <a:prstGeom prst="straightConnector1">
            <a:avLst/>
          </a:prstGeom>
          <a:ln w="38100">
            <a:solidFill>
              <a:srgbClr val="BE031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5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902</Words>
  <Application>Microsoft Macintosh PowerPoint</Application>
  <PresentationFormat>Widescreen</PresentationFormat>
  <Paragraphs>122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Probabilistic Image Registration via Deep Multi-class Classification: Characterizing Uncertainty</vt:lpstr>
      <vt:lpstr>Motivation: Image Registration Uncertainty Estimation</vt:lpstr>
      <vt:lpstr>Background: Deep Metrics Registration (DMR)</vt:lpstr>
      <vt:lpstr>Background: Deep Metrics Registration (DMR)</vt:lpstr>
      <vt:lpstr>Our Contributions:</vt:lpstr>
      <vt:lpstr>Method</vt:lpstr>
      <vt:lpstr>Method</vt:lpstr>
      <vt:lpstr>Training</vt:lpstr>
      <vt:lpstr>Training</vt:lpstr>
      <vt:lpstr>Registration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applications of AI in medical Imaging: From bench to bedside </dc:title>
  <dc:creator>Alireza Sedghi</dc:creator>
  <cp:lastModifiedBy>Alireza Sedghi</cp:lastModifiedBy>
  <cp:revision>55</cp:revision>
  <dcterms:created xsi:type="dcterms:W3CDTF">2019-09-10T01:38:33Z</dcterms:created>
  <dcterms:modified xsi:type="dcterms:W3CDTF">2019-10-14T23:25:20Z</dcterms:modified>
</cp:coreProperties>
</file>